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89" r:id="rId6"/>
    <p:sldId id="290" r:id="rId7"/>
    <p:sldId id="291" r:id="rId8"/>
    <p:sldId id="278" r:id="rId9"/>
    <p:sldId id="284" r:id="rId10"/>
    <p:sldId id="271" r:id="rId11"/>
    <p:sldId id="285" r:id="rId12"/>
    <p:sldId id="272" r:id="rId13"/>
    <p:sldId id="261" r:id="rId14"/>
    <p:sldId id="273" r:id="rId15"/>
    <p:sldId id="262" r:id="rId16"/>
    <p:sldId id="274" r:id="rId17"/>
    <p:sldId id="286" r:id="rId18"/>
    <p:sldId id="263" r:id="rId19"/>
    <p:sldId id="287" r:id="rId20"/>
    <p:sldId id="264" r:id="rId21"/>
    <p:sldId id="28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0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57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86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15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71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29" algn="l" defTabSz="914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4" d="100"/>
          <a:sy n="34" d="100"/>
        </p:scale>
        <p:origin x="-1646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6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9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2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24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030" indent="0" algn="ctr">
              <a:buNone/>
            </a:lvl2pPr>
            <a:lvl3pPr marL="914057" indent="0" algn="ctr">
              <a:buNone/>
            </a:lvl3pPr>
            <a:lvl4pPr marL="1371086" indent="0" algn="ctr">
              <a:buNone/>
            </a:lvl4pPr>
            <a:lvl5pPr marL="1828115" indent="0" algn="ctr">
              <a:buNone/>
            </a:lvl5pPr>
            <a:lvl6pPr marL="2285145" indent="0" algn="ctr">
              <a:buNone/>
            </a:lvl6pPr>
            <a:lvl7pPr marL="2742171" indent="0" algn="ctr">
              <a:buNone/>
            </a:lvl7pPr>
            <a:lvl8pPr marL="3199200" indent="0" algn="ctr">
              <a:buNone/>
            </a:lvl8pPr>
            <a:lvl9pPr marL="365622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7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9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6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9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84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84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44" indent="-274217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44" indent="-274217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90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03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53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06" tIns="274217" rIns="91406" bIns="45703" rtlCol="0" anchor="t">
            <a:normAutofit/>
          </a:bodyPr>
          <a:lstStyle>
            <a:extLst/>
          </a:lstStyle>
          <a:p>
            <a:pPr marL="0" indent="-283358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17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06" tIns="274217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7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53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54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9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4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9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5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66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41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3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81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63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45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126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408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690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971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253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7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65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170" indent="0">
              <a:buNone/>
              <a:defRPr sz="1900" b="1"/>
            </a:lvl2pPr>
            <a:lvl3pPr marL="856340" indent="0">
              <a:buNone/>
              <a:defRPr sz="1700" b="1"/>
            </a:lvl3pPr>
            <a:lvl4pPr marL="1284513" indent="0">
              <a:buNone/>
              <a:defRPr sz="1500" b="1"/>
            </a:lvl4pPr>
            <a:lvl5pPr marL="1712679" indent="0">
              <a:buNone/>
              <a:defRPr sz="1500" b="1"/>
            </a:lvl5pPr>
            <a:lvl6pPr marL="2140848" indent="0">
              <a:buNone/>
              <a:defRPr sz="1500" b="1"/>
            </a:lvl6pPr>
            <a:lvl7pPr marL="2569019" indent="0">
              <a:buNone/>
              <a:defRPr sz="1500" b="1"/>
            </a:lvl7pPr>
            <a:lvl8pPr marL="2997188" indent="0">
              <a:buNone/>
              <a:defRPr sz="1500" b="1"/>
            </a:lvl8pPr>
            <a:lvl9pPr marL="342535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9" y="1535117"/>
            <a:ext cx="4041774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170" indent="0">
              <a:buNone/>
              <a:defRPr sz="1900" b="1"/>
            </a:lvl2pPr>
            <a:lvl3pPr marL="856340" indent="0">
              <a:buNone/>
              <a:defRPr sz="1700" b="1"/>
            </a:lvl3pPr>
            <a:lvl4pPr marL="1284513" indent="0">
              <a:buNone/>
              <a:defRPr sz="1500" b="1"/>
            </a:lvl4pPr>
            <a:lvl5pPr marL="1712679" indent="0">
              <a:buNone/>
              <a:defRPr sz="1500" b="1"/>
            </a:lvl5pPr>
            <a:lvl6pPr marL="2140848" indent="0">
              <a:buNone/>
              <a:defRPr sz="1500" b="1"/>
            </a:lvl6pPr>
            <a:lvl7pPr marL="2569019" indent="0">
              <a:buNone/>
              <a:defRPr sz="1500" b="1"/>
            </a:lvl7pPr>
            <a:lvl8pPr marL="2997188" indent="0">
              <a:buNone/>
              <a:defRPr sz="1500" b="1"/>
            </a:lvl8pPr>
            <a:lvl9pPr marL="342535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49" y="2174879"/>
            <a:ext cx="404177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19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90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8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44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324"/>
            <a:ext cx="5111751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0" y="143511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8170" indent="0">
              <a:buNone/>
              <a:defRPr sz="1100"/>
            </a:lvl2pPr>
            <a:lvl3pPr marL="856340" indent="0">
              <a:buNone/>
              <a:defRPr sz="900"/>
            </a:lvl3pPr>
            <a:lvl4pPr marL="1284513" indent="0">
              <a:buNone/>
              <a:defRPr sz="800"/>
            </a:lvl4pPr>
            <a:lvl5pPr marL="1712679" indent="0">
              <a:buNone/>
              <a:defRPr sz="800"/>
            </a:lvl5pPr>
            <a:lvl6pPr marL="2140848" indent="0">
              <a:buNone/>
              <a:defRPr sz="800"/>
            </a:lvl6pPr>
            <a:lvl7pPr marL="2569019" indent="0">
              <a:buNone/>
              <a:defRPr sz="800"/>
            </a:lvl7pPr>
            <a:lvl8pPr marL="2997188" indent="0">
              <a:buNone/>
              <a:defRPr sz="800"/>
            </a:lvl8pPr>
            <a:lvl9pPr marL="342535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65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8170" indent="0">
              <a:buNone/>
              <a:defRPr sz="2600"/>
            </a:lvl2pPr>
            <a:lvl3pPr marL="856340" indent="0">
              <a:buNone/>
              <a:defRPr sz="2300"/>
            </a:lvl3pPr>
            <a:lvl4pPr marL="1284513" indent="0">
              <a:buNone/>
              <a:defRPr sz="1900"/>
            </a:lvl4pPr>
            <a:lvl5pPr marL="1712679" indent="0">
              <a:buNone/>
              <a:defRPr sz="1900"/>
            </a:lvl5pPr>
            <a:lvl6pPr marL="2140848" indent="0">
              <a:buNone/>
              <a:defRPr sz="1900"/>
            </a:lvl6pPr>
            <a:lvl7pPr marL="2569019" indent="0">
              <a:buNone/>
              <a:defRPr sz="1900"/>
            </a:lvl7pPr>
            <a:lvl8pPr marL="2997188" indent="0">
              <a:buNone/>
              <a:defRPr sz="1900"/>
            </a:lvl8pPr>
            <a:lvl9pPr marL="3425359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28170" indent="0">
              <a:buNone/>
              <a:defRPr sz="1100"/>
            </a:lvl2pPr>
            <a:lvl3pPr marL="856340" indent="0">
              <a:buNone/>
              <a:defRPr sz="900"/>
            </a:lvl3pPr>
            <a:lvl4pPr marL="1284513" indent="0">
              <a:buNone/>
              <a:defRPr sz="800"/>
            </a:lvl4pPr>
            <a:lvl5pPr marL="1712679" indent="0">
              <a:buNone/>
              <a:defRPr sz="800"/>
            </a:lvl5pPr>
            <a:lvl6pPr marL="2140848" indent="0">
              <a:buNone/>
              <a:defRPr sz="800"/>
            </a:lvl6pPr>
            <a:lvl7pPr marL="2569019" indent="0">
              <a:buNone/>
              <a:defRPr sz="800"/>
            </a:lvl7pPr>
            <a:lvl8pPr marL="2997188" indent="0">
              <a:buNone/>
              <a:defRPr sz="800"/>
            </a:lvl8pPr>
            <a:lvl9pPr marL="342535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61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3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1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1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62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00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4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9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5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77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55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66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82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6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46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128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411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693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975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257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84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08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223" indent="0">
              <a:buNone/>
              <a:defRPr sz="1900" b="1"/>
            </a:lvl2pPr>
            <a:lvl3pPr marL="856447" indent="0">
              <a:buNone/>
              <a:defRPr sz="1700" b="1"/>
            </a:lvl3pPr>
            <a:lvl4pPr marL="1284673" indent="0">
              <a:buNone/>
              <a:defRPr sz="1500" b="1"/>
            </a:lvl4pPr>
            <a:lvl5pPr marL="1712893" indent="0">
              <a:buNone/>
              <a:defRPr sz="1500" b="1"/>
            </a:lvl5pPr>
            <a:lvl6pPr marL="2141116" indent="0">
              <a:buNone/>
              <a:defRPr sz="1500" b="1"/>
            </a:lvl6pPr>
            <a:lvl7pPr marL="2569341" indent="0">
              <a:buNone/>
              <a:defRPr sz="1500" b="1"/>
            </a:lvl7pPr>
            <a:lvl8pPr marL="2997563" indent="0">
              <a:buNone/>
              <a:defRPr sz="1500" b="1"/>
            </a:lvl8pPr>
            <a:lvl9pPr marL="342578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2" y="1535117"/>
            <a:ext cx="4041774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223" indent="0">
              <a:buNone/>
              <a:defRPr sz="1900" b="1"/>
            </a:lvl2pPr>
            <a:lvl3pPr marL="856447" indent="0">
              <a:buNone/>
              <a:defRPr sz="1700" b="1"/>
            </a:lvl3pPr>
            <a:lvl4pPr marL="1284673" indent="0">
              <a:buNone/>
              <a:defRPr sz="1500" b="1"/>
            </a:lvl4pPr>
            <a:lvl5pPr marL="1712893" indent="0">
              <a:buNone/>
              <a:defRPr sz="1500" b="1"/>
            </a:lvl5pPr>
            <a:lvl6pPr marL="2141116" indent="0">
              <a:buNone/>
              <a:defRPr sz="1500" b="1"/>
            </a:lvl6pPr>
            <a:lvl7pPr marL="2569341" indent="0">
              <a:buNone/>
              <a:defRPr sz="1500" b="1"/>
            </a:lvl7pPr>
            <a:lvl8pPr marL="2997563" indent="0">
              <a:buNone/>
              <a:defRPr sz="1500" b="1"/>
            </a:lvl8pPr>
            <a:lvl9pPr marL="342578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2" y="2174879"/>
            <a:ext cx="404177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24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7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56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34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629"/>
            <a:ext cx="5111751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1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8223" indent="0">
              <a:buNone/>
              <a:defRPr sz="1100"/>
            </a:lvl2pPr>
            <a:lvl3pPr marL="856447" indent="0">
              <a:buNone/>
              <a:defRPr sz="900"/>
            </a:lvl3pPr>
            <a:lvl4pPr marL="1284673" indent="0">
              <a:buNone/>
              <a:defRPr sz="800"/>
            </a:lvl4pPr>
            <a:lvl5pPr marL="1712893" indent="0">
              <a:buNone/>
              <a:defRPr sz="800"/>
            </a:lvl5pPr>
            <a:lvl6pPr marL="2141116" indent="0">
              <a:buNone/>
              <a:defRPr sz="800"/>
            </a:lvl6pPr>
            <a:lvl7pPr marL="2569341" indent="0">
              <a:buNone/>
              <a:defRPr sz="800"/>
            </a:lvl7pPr>
            <a:lvl8pPr marL="2997563" indent="0">
              <a:buNone/>
              <a:defRPr sz="800"/>
            </a:lvl8pPr>
            <a:lvl9pPr marL="342578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34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8223" indent="0">
              <a:buNone/>
              <a:defRPr sz="2600"/>
            </a:lvl2pPr>
            <a:lvl3pPr marL="856447" indent="0">
              <a:buNone/>
              <a:defRPr sz="2300"/>
            </a:lvl3pPr>
            <a:lvl4pPr marL="1284673" indent="0">
              <a:buNone/>
              <a:defRPr sz="1900"/>
            </a:lvl4pPr>
            <a:lvl5pPr marL="1712893" indent="0">
              <a:buNone/>
              <a:defRPr sz="1900"/>
            </a:lvl5pPr>
            <a:lvl6pPr marL="2141116" indent="0">
              <a:buNone/>
              <a:defRPr sz="1900"/>
            </a:lvl6pPr>
            <a:lvl7pPr marL="2569341" indent="0">
              <a:buNone/>
              <a:defRPr sz="1900"/>
            </a:lvl7pPr>
            <a:lvl8pPr marL="2997563" indent="0">
              <a:buNone/>
              <a:defRPr sz="1900"/>
            </a:lvl8pPr>
            <a:lvl9pPr marL="3425787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28223" indent="0">
              <a:buNone/>
              <a:defRPr sz="1100"/>
            </a:lvl2pPr>
            <a:lvl3pPr marL="856447" indent="0">
              <a:buNone/>
              <a:defRPr sz="900"/>
            </a:lvl3pPr>
            <a:lvl4pPr marL="1284673" indent="0">
              <a:buNone/>
              <a:defRPr sz="800"/>
            </a:lvl4pPr>
            <a:lvl5pPr marL="1712893" indent="0">
              <a:buNone/>
              <a:defRPr sz="800"/>
            </a:lvl5pPr>
            <a:lvl6pPr marL="2141116" indent="0">
              <a:buNone/>
              <a:defRPr sz="800"/>
            </a:lvl6pPr>
            <a:lvl7pPr marL="2569341" indent="0">
              <a:buNone/>
              <a:defRPr sz="800"/>
            </a:lvl7pPr>
            <a:lvl8pPr marL="2997563" indent="0">
              <a:buNone/>
              <a:defRPr sz="800"/>
            </a:lvl8pPr>
            <a:lvl9pPr marL="342578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6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56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21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21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4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6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4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3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23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12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3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83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6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49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132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415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698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981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264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17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31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304" indent="0">
              <a:buNone/>
              <a:defRPr sz="1900" b="1"/>
            </a:lvl2pPr>
            <a:lvl3pPr marL="856608" indent="0">
              <a:buNone/>
              <a:defRPr sz="1700" b="1"/>
            </a:lvl3pPr>
            <a:lvl4pPr marL="1284913" indent="0">
              <a:buNone/>
              <a:defRPr sz="1500" b="1"/>
            </a:lvl4pPr>
            <a:lvl5pPr marL="1713214" indent="0">
              <a:buNone/>
              <a:defRPr sz="1500" b="1"/>
            </a:lvl5pPr>
            <a:lvl6pPr marL="2141518" indent="0">
              <a:buNone/>
              <a:defRPr sz="1500" b="1"/>
            </a:lvl6pPr>
            <a:lvl7pPr marL="2569823" indent="0">
              <a:buNone/>
              <a:defRPr sz="1500" b="1"/>
            </a:lvl7pPr>
            <a:lvl8pPr marL="2998126" indent="0">
              <a:buNone/>
              <a:defRPr sz="1500" b="1"/>
            </a:lvl8pPr>
            <a:lvl9pPr marL="342642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4" y="1535117"/>
            <a:ext cx="4041774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304" indent="0">
              <a:buNone/>
              <a:defRPr sz="1900" b="1"/>
            </a:lvl2pPr>
            <a:lvl3pPr marL="856608" indent="0">
              <a:buNone/>
              <a:defRPr sz="1700" b="1"/>
            </a:lvl3pPr>
            <a:lvl4pPr marL="1284913" indent="0">
              <a:buNone/>
              <a:defRPr sz="1500" b="1"/>
            </a:lvl4pPr>
            <a:lvl5pPr marL="1713214" indent="0">
              <a:buNone/>
              <a:defRPr sz="1500" b="1"/>
            </a:lvl5pPr>
            <a:lvl6pPr marL="2141518" indent="0">
              <a:buNone/>
              <a:defRPr sz="1500" b="1"/>
            </a:lvl6pPr>
            <a:lvl7pPr marL="2569823" indent="0">
              <a:buNone/>
              <a:defRPr sz="1500" b="1"/>
            </a:lvl7pPr>
            <a:lvl8pPr marL="2998126" indent="0">
              <a:buNone/>
              <a:defRPr sz="1500" b="1"/>
            </a:lvl8pPr>
            <a:lvl9pPr marL="342642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4" y="2174879"/>
            <a:ext cx="404177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0" indent="0">
              <a:buNone/>
              <a:defRPr sz="2000" b="1"/>
            </a:lvl2pPr>
            <a:lvl3pPr marL="914057" indent="0">
              <a:buNone/>
              <a:defRPr sz="1800" b="1"/>
            </a:lvl3pPr>
            <a:lvl4pPr marL="1371086" indent="0">
              <a:buNone/>
              <a:defRPr sz="1600" b="1"/>
            </a:lvl4pPr>
            <a:lvl5pPr marL="1828115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71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0" indent="0">
              <a:buNone/>
              <a:defRPr sz="2000" b="1"/>
            </a:lvl2pPr>
            <a:lvl3pPr marL="914057" indent="0">
              <a:buNone/>
              <a:defRPr sz="1800" b="1"/>
            </a:lvl3pPr>
            <a:lvl4pPr marL="1371086" indent="0">
              <a:buNone/>
              <a:defRPr sz="1600" b="1"/>
            </a:lvl4pPr>
            <a:lvl5pPr marL="1828115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71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89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70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74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286"/>
            <a:ext cx="5111751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1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8304" indent="0">
              <a:buNone/>
              <a:defRPr sz="1100"/>
            </a:lvl2pPr>
            <a:lvl3pPr marL="856608" indent="0">
              <a:buNone/>
              <a:defRPr sz="900"/>
            </a:lvl3pPr>
            <a:lvl4pPr marL="1284913" indent="0">
              <a:buNone/>
              <a:defRPr sz="800"/>
            </a:lvl4pPr>
            <a:lvl5pPr marL="1713214" indent="0">
              <a:buNone/>
              <a:defRPr sz="800"/>
            </a:lvl5pPr>
            <a:lvl6pPr marL="2141518" indent="0">
              <a:buNone/>
              <a:defRPr sz="800"/>
            </a:lvl6pPr>
            <a:lvl7pPr marL="2569823" indent="0">
              <a:buNone/>
              <a:defRPr sz="800"/>
            </a:lvl7pPr>
            <a:lvl8pPr marL="2998126" indent="0">
              <a:buNone/>
              <a:defRPr sz="800"/>
            </a:lvl8pPr>
            <a:lvl9pPr marL="34264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40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8304" indent="0">
              <a:buNone/>
              <a:defRPr sz="2600"/>
            </a:lvl2pPr>
            <a:lvl3pPr marL="856608" indent="0">
              <a:buNone/>
              <a:defRPr sz="2300"/>
            </a:lvl3pPr>
            <a:lvl4pPr marL="1284913" indent="0">
              <a:buNone/>
              <a:defRPr sz="1900"/>
            </a:lvl4pPr>
            <a:lvl5pPr marL="1713214" indent="0">
              <a:buNone/>
              <a:defRPr sz="1900"/>
            </a:lvl5pPr>
            <a:lvl6pPr marL="2141518" indent="0">
              <a:buNone/>
              <a:defRPr sz="1900"/>
            </a:lvl6pPr>
            <a:lvl7pPr marL="2569823" indent="0">
              <a:buNone/>
              <a:defRPr sz="1900"/>
            </a:lvl7pPr>
            <a:lvl8pPr marL="2998126" indent="0">
              <a:buNone/>
              <a:defRPr sz="1900"/>
            </a:lvl8pPr>
            <a:lvl9pPr marL="3426429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28304" indent="0">
              <a:buNone/>
              <a:defRPr sz="1100"/>
            </a:lvl2pPr>
            <a:lvl3pPr marL="856608" indent="0">
              <a:buNone/>
              <a:defRPr sz="900"/>
            </a:lvl3pPr>
            <a:lvl4pPr marL="1284913" indent="0">
              <a:buNone/>
              <a:defRPr sz="800"/>
            </a:lvl4pPr>
            <a:lvl5pPr marL="1713214" indent="0">
              <a:buNone/>
              <a:defRPr sz="800"/>
            </a:lvl5pPr>
            <a:lvl6pPr marL="2141518" indent="0">
              <a:buNone/>
              <a:defRPr sz="800"/>
            </a:lvl6pPr>
            <a:lvl7pPr marL="2569823" indent="0">
              <a:buNone/>
              <a:defRPr sz="800"/>
            </a:lvl7pPr>
            <a:lvl8pPr marL="2998126" indent="0">
              <a:buNone/>
              <a:defRPr sz="800"/>
            </a:lvl8pPr>
            <a:lvl9pPr marL="34264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06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97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7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7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6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3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0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0" indent="0">
              <a:buNone/>
              <a:defRPr sz="1200"/>
            </a:lvl2pPr>
            <a:lvl3pPr marL="914057" indent="0">
              <a:buNone/>
              <a:defRPr sz="1000"/>
            </a:lvl3pPr>
            <a:lvl4pPr marL="1371086" indent="0">
              <a:buNone/>
              <a:defRPr sz="900"/>
            </a:lvl4pPr>
            <a:lvl5pPr marL="1828115" indent="0">
              <a:buNone/>
              <a:defRPr sz="900"/>
            </a:lvl5pPr>
            <a:lvl6pPr marL="2285145" indent="0">
              <a:buNone/>
              <a:defRPr sz="900"/>
            </a:lvl6pPr>
            <a:lvl7pPr marL="2742171" indent="0">
              <a:buNone/>
              <a:defRPr sz="900"/>
            </a:lvl7pPr>
            <a:lvl8pPr marL="3199200" indent="0">
              <a:buNone/>
              <a:defRPr sz="900"/>
            </a:lvl8pPr>
            <a:lvl9pPr marL="36562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0" indent="0">
              <a:buNone/>
              <a:defRPr sz="2800"/>
            </a:lvl2pPr>
            <a:lvl3pPr marL="914057" indent="0">
              <a:buNone/>
              <a:defRPr sz="2400"/>
            </a:lvl3pPr>
            <a:lvl4pPr marL="1371086" indent="0">
              <a:buNone/>
              <a:defRPr sz="2000"/>
            </a:lvl4pPr>
            <a:lvl5pPr marL="1828115" indent="0">
              <a:buNone/>
              <a:defRPr sz="2000"/>
            </a:lvl5pPr>
            <a:lvl6pPr marL="2285145" indent="0">
              <a:buNone/>
              <a:defRPr sz="2000"/>
            </a:lvl6pPr>
            <a:lvl7pPr marL="2742171" indent="0">
              <a:buNone/>
              <a:defRPr sz="2000"/>
            </a:lvl7pPr>
            <a:lvl8pPr marL="3199200" indent="0">
              <a:buNone/>
              <a:defRPr sz="2000"/>
            </a:lvl8pPr>
            <a:lvl9pPr marL="365622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0" indent="0">
              <a:buNone/>
              <a:defRPr sz="1200"/>
            </a:lvl2pPr>
            <a:lvl3pPr marL="914057" indent="0">
              <a:buNone/>
              <a:defRPr sz="1000"/>
            </a:lvl3pPr>
            <a:lvl4pPr marL="1371086" indent="0">
              <a:buNone/>
              <a:defRPr sz="900"/>
            </a:lvl4pPr>
            <a:lvl5pPr marL="1828115" indent="0">
              <a:buNone/>
              <a:defRPr sz="900"/>
            </a:lvl5pPr>
            <a:lvl6pPr marL="2285145" indent="0">
              <a:buNone/>
              <a:defRPr sz="900"/>
            </a:lvl6pPr>
            <a:lvl7pPr marL="2742171" indent="0">
              <a:buNone/>
              <a:defRPr sz="900"/>
            </a:lvl7pPr>
            <a:lvl8pPr marL="3199200" indent="0">
              <a:buNone/>
              <a:defRPr sz="900"/>
            </a:lvl8pPr>
            <a:lvl9pPr marL="36562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9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0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1" indent="-342771" algn="l" defTabSz="91405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1" indent="-285643" algn="l" defTabSz="91405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6" algn="l" defTabSz="9140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6" algn="l" defTabSz="91405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9" indent="-228516" algn="l" defTabSz="91405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6" indent="-228516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5" indent="-228516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4" indent="-228516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3" indent="-228516" algn="l" defTabSz="914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7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6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5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1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9" algn="l" defTabSz="914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19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8" y="21111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8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7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lIns="91406" tIns="45703" rIns="91406" bIns="45703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 lIns="91406" tIns="45703" rIns="91406" bIns="4570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06" tIns="45703" rIns="91406" bIns="45703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lIns="91406" tIns="45703" rIns="91406" bIns="45703"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lIns="91406" tIns="45703" rIns="91406" bIns="45703"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90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625" indent="-283358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40" indent="-23765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636" indent="-228516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869" indent="-173671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961" indent="-182813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194" indent="-182813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428" indent="-18281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520" indent="-18281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29753" indent="-18281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5634" tIns="42820" rIns="85634" bIns="428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85634" tIns="42820" rIns="85634" bIns="428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24"/>
            <a:ext cx="2133600" cy="365125"/>
          </a:xfrm>
          <a:prstGeom prst="rect">
            <a:avLst/>
          </a:prstGeom>
        </p:spPr>
        <p:txBody>
          <a:bodyPr vert="horz" lIns="85634" tIns="42820" rIns="85634" bIns="428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340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6340"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24"/>
            <a:ext cx="2895600" cy="365125"/>
          </a:xfrm>
          <a:prstGeom prst="rect">
            <a:avLst/>
          </a:prstGeom>
        </p:spPr>
        <p:txBody>
          <a:bodyPr vert="horz" lIns="85634" tIns="42820" rIns="85634" bIns="428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3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24"/>
            <a:ext cx="2133600" cy="365125"/>
          </a:xfrm>
          <a:prstGeom prst="rect">
            <a:avLst/>
          </a:prstGeom>
        </p:spPr>
        <p:txBody>
          <a:bodyPr vert="horz" lIns="85634" tIns="42820" rIns="85634" bIns="428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340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63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0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5634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129" indent="-321129" algn="l" defTabSz="85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773" indent="-267607" algn="l" defTabSz="8563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0425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8595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6773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4934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83105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1274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446" indent="-214083" algn="l" defTabSz="856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170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6340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4513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679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0848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019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7188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5359" algn="l" defTabSz="8563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5644" tIns="42826" rIns="85644" bIns="428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85644" tIns="42826" rIns="85644" bIns="428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929"/>
            <a:ext cx="2133600" cy="365125"/>
          </a:xfrm>
          <a:prstGeom prst="rect">
            <a:avLst/>
          </a:prstGeom>
        </p:spPr>
        <p:txBody>
          <a:bodyPr vert="horz" lIns="85644" tIns="42826" rIns="85644" bIns="4282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447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6447"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929"/>
            <a:ext cx="2895600" cy="365125"/>
          </a:xfrm>
          <a:prstGeom prst="rect">
            <a:avLst/>
          </a:prstGeom>
        </p:spPr>
        <p:txBody>
          <a:bodyPr vert="horz" lIns="85644" tIns="42826" rIns="85644" bIns="4282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4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929"/>
            <a:ext cx="2133600" cy="365125"/>
          </a:xfrm>
          <a:prstGeom prst="rect">
            <a:avLst/>
          </a:prstGeom>
        </p:spPr>
        <p:txBody>
          <a:bodyPr vert="horz" lIns="85644" tIns="42826" rIns="85644" bIns="4282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447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64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856447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169" indent="-321169" algn="l" defTabSz="8564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861" indent="-267640" algn="l" defTabSz="8564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0559" indent="-214109" algn="l" defTabSz="8564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8782" indent="-214109" algn="l" defTabSz="8564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7013" indent="-214109" algn="l" defTabSz="856447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5229" indent="-214109" algn="l" defTabSz="8564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83453" indent="-214109" algn="l" defTabSz="8564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1675" indent="-214109" algn="l" defTabSz="8564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902" indent="-214109" algn="l" defTabSz="8564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4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223" algn="l" defTabSz="8564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47" algn="l" defTabSz="8564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4673" algn="l" defTabSz="8564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893" algn="l" defTabSz="8564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116" algn="l" defTabSz="8564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341" algn="l" defTabSz="8564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7563" algn="l" defTabSz="8564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5787" algn="l" defTabSz="8564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5660" tIns="42833" rIns="85660" bIns="4283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85660" tIns="42833" rIns="85660" bIns="428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86"/>
            <a:ext cx="2133600" cy="365125"/>
          </a:xfrm>
          <a:prstGeom prst="rect">
            <a:avLst/>
          </a:prstGeom>
        </p:spPr>
        <p:txBody>
          <a:bodyPr vert="horz" lIns="85660" tIns="42833" rIns="85660" bIns="4283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608"/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6608"/>
              <a:t>3/4/2020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86"/>
            <a:ext cx="2895600" cy="365125"/>
          </a:xfrm>
          <a:prstGeom prst="rect">
            <a:avLst/>
          </a:prstGeom>
        </p:spPr>
        <p:txBody>
          <a:bodyPr vert="horz" lIns="85660" tIns="42833" rIns="85660" bIns="4283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6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86"/>
            <a:ext cx="2133600" cy="365125"/>
          </a:xfrm>
          <a:prstGeom prst="rect">
            <a:avLst/>
          </a:prstGeom>
        </p:spPr>
        <p:txBody>
          <a:bodyPr vert="horz" lIns="85660" tIns="42833" rIns="85660" bIns="4283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6608"/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66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0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56608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229" indent="-321229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993" indent="-267691" algn="l" defTabSz="8566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0759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9063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7373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5670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83975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2277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583" indent="-214150" algn="l" defTabSz="8566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304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08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4913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214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518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823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8126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6429" algn="l" defTabSz="8566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04" y="305007"/>
            <a:ext cx="8991600" cy="2077492"/>
          </a:xfrm>
          <a:prstGeom prst="rect">
            <a:avLst/>
          </a:prstGeom>
          <a:noFill/>
        </p:spPr>
        <p:txBody>
          <a:bodyPr lIns="85628" tIns="42818" rIns="85628" bIns="42818">
            <a:spAutoFit/>
          </a:bodyPr>
          <a:lstStyle/>
          <a:p>
            <a:pPr algn="ctr" defTabSz="8562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12900" b="1" cap="all" dirty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00" b="1" cap="all" dirty="0">
                <a:ln w="9000" cmpd="sng">
                  <a:solidFill>
                    <a:srgbClr val="DADAD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00" b="1" cap="all" dirty="0">
              <a:ln w="9000" cmpd="sng">
                <a:solidFill>
                  <a:srgbClr val="DADADA">
                    <a:shade val="50000"/>
                    <a:satMod val="12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sp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517" y="1932855"/>
            <a:ext cx="1545975" cy="49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91406" tIns="45703" rIns="91406" bIns="45703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মেটাফেজ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বৈশিষ্ট্য</a:t>
            </a:r>
            <a:endParaRPr lang="en-US" sz="60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mezan\Desktop\MITOSIS PICTURE\02 - Cop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914400"/>
            <a:ext cx="4038600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5867400"/>
            <a:ext cx="1752600" cy="52322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  <a:sym typeface="Wingdings"/>
              </a:rPr>
              <a:t>মেটাফেজ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78036" y="1600200"/>
            <a:ext cx="4343400" cy="433961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457030" indent="-457030"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ক্রোমোজোম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বিষুবীয়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অঞ্চল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বরাবর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অবস্থান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নেয়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একে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মেটাকাইনেসিস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ক্রোমোজেম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সবচেয়ে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বেশি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মোটা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খাটো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নিউক্লিওলাসের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সম্পূর্ণ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বিলুপ্তি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ঘটে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পর্যায়ের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সেন্টোমিয়ারের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বিভাজন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endParaRPr lang="en-US" sz="24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ezan\Desktop\MITOSIS PICTURE\0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66800"/>
            <a:ext cx="44196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172200"/>
            <a:ext cx="1828800" cy="52322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91406" tIns="45703" rIns="91406" bIns="45703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অ্যানাফেজ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বৈশিষ্ট্যঃ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752603"/>
            <a:ext cx="4343400" cy="3416286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457030" indent="-457030">
              <a:buAutoNum type="arabicPeriod"/>
            </a:pP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প্রতিটি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ক্রোমোজোম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সেন্টোমিয়ার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বরাবর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দুভাগে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বিভক্ত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ক্রোমোজেমের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বিকর্ষনের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ফলে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মেরু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মুখী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চলন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ঘটে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এসময়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ক্রোমোজোম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গুলোকে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ইংরেজি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বর্ণ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V, L, J,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এবং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I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ইত্যাদির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মত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দেখায়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457030" indent="-457030">
              <a:buAutoNum type="arabicPeriod"/>
            </a:pPr>
            <a:endParaRPr lang="en-US" sz="20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91406" tIns="45703" rIns="91406" bIns="45703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টেলোফেজে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বৈশিষ্ট্যঃ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3" name="Picture 2" descr="C:\Users\mezan\Desktop\MITOSIS PICTURE\0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143000"/>
            <a:ext cx="41910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5800" y="1600210"/>
            <a:ext cx="4343400" cy="440117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457030" indent="-457030">
              <a:buAutoNum type="arabicPeriod"/>
            </a:pP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মাইটোসিস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বিভাজনরে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সর্বশেষ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ধাপ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ক্রোমোজোম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আকারে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লম্বা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খাটো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হতে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থাকে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ক্রোমোজোম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গুলো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মেরুতে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আসার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পর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প্যাচাঁতে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শুরু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প্লেট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সৃষ্টির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মাধ্যমে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দুটি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অপত্য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সৃষ্টি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নিউক্লিয়ার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মেমব্রেন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নিউক্লিওলাসের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আর্বিভাব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ঘটে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791200"/>
            <a:ext cx="1752600" cy="52322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মাইটোসিসের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793992" cy="4663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বংশগতির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অক্ষুন্ন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বিশুদ্ধতা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অনিয়ন্ত্রিত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মাইটোসিসের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32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ezan\Desktop\MITOSIS PICTURE\0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066800"/>
            <a:ext cx="4419600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867400"/>
            <a:ext cx="2438400" cy="52322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সাইটোকাইনেসিস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91406" tIns="45703" rIns="91406" bIns="45703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সাইটোকাইনেসিস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বৈশিষ্ট্যঃ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7813" y="1998982"/>
            <a:ext cx="4191000" cy="347784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457030" indent="-457030">
              <a:buAutoNum type="arabicPeriod"/>
            </a:pP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টেলোফেজ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পর্যায়ের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শেষের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দিকে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সাইটোকাইনেসিস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শুরু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এ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পর্যায়ে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বিভাজানরত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কোষের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সাইটোপ্লাজম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দুভাগে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বিভক্ত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কোষেপ্লেট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প্রাচীর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গঠনের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ফলে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মাতৃকোষ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দুটি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অপত্য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কোষের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সৃষ্টি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endParaRPr lang="en-US" sz="2400" b="1" dirty="0">
              <a:latin typeface="RinkiyMJ" pitchFamily="2" charset="0"/>
              <a:sym typeface="Wingding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124200"/>
            <a:ext cx="2933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38500"/>
            <a:ext cx="2895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1959114"/>
            <a:ext cx="7620000" cy="707886"/>
          </a:xfrm>
          <a:prstGeom prst="rect">
            <a:avLst/>
          </a:prstGeom>
        </p:spPr>
        <p:txBody>
          <a:bodyPr wrap="square" lIns="91406" tIns="45703" rIns="91406" bIns="45703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লিখঃ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Down Ribbon 5"/>
          <p:cNvSpPr/>
          <p:nvPr/>
        </p:nvSpPr>
        <p:spPr>
          <a:xfrm>
            <a:off x="1676400" y="76200"/>
            <a:ext cx="6477000" cy="1676400"/>
          </a:xfrm>
          <a:prstGeom prst="ellipseRibbon">
            <a:avLst>
              <a:gd name="adj1" fmla="val 21674"/>
              <a:gd name="adj2" fmla="val 50000"/>
              <a:gd name="adj3" fmla="val 12500"/>
            </a:avLst>
          </a:prstGeom>
          <a:solidFill>
            <a:srgbClr val="92D05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464314"/>
            <a:ext cx="7620000" cy="707886"/>
          </a:xfrm>
          <a:prstGeom prst="rect">
            <a:avLst/>
          </a:prstGeom>
        </p:spPr>
        <p:txBody>
          <a:bodyPr wrap="square" lIns="91406" tIns="45703" rIns="91406" bIns="45703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ক					খ</a:t>
            </a:r>
          </a:p>
        </p:txBody>
      </p:sp>
    </p:spTree>
    <p:extLst>
      <p:ext uri="{BB962C8B-B14F-4D97-AF65-F5344CB8AC3E}">
        <p14:creationId xmlns:p14="http://schemas.microsoft.com/office/powerpoint/2010/main" val="35270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960" y="228602"/>
            <a:ext cx="7406640" cy="993882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371600"/>
            <a:ext cx="7406640" cy="3276600"/>
          </a:xfrm>
        </p:spPr>
        <p:txBody>
          <a:bodyPr>
            <a:noAutofit/>
          </a:bodyPr>
          <a:lstStyle/>
          <a:p>
            <a:pPr marL="541579" indent="-514157">
              <a:buAutoNum type="arabicPeriod"/>
            </a:pP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41579" indent="-514157">
              <a:buAutoNum type="arabicPeriod"/>
            </a:pP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স্পিন্ডলযন্ত্র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41579" indent="-514157"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মেটাকাইনেনসিস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41579" indent="-514157"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সাইটোকাইনেসিস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41579" indent="-514157"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কোষপ্লেট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66" y="17745"/>
            <a:ext cx="9137737" cy="699265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82266" indent="0" algn="ctr">
              <a:buNone/>
            </a:pP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bn-IN" sz="6600" dirty="0">
              <a:latin typeface="NikoshBAN" pitchFamily="2" charset="0"/>
              <a:cs typeface="NikoshBAN" pitchFamily="2" charset="0"/>
            </a:endParaRPr>
          </a:p>
          <a:p>
            <a:pPr marL="82266" indent="0" algn="ctr">
              <a:buNone/>
            </a:pPr>
            <a:r>
              <a:rPr lang="en-US" sz="7200" dirty="0" err="1"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জীবদেহে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861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838200" y="1524000"/>
            <a:ext cx="7467600" cy="3124200"/>
          </a:xfrm>
          <a:prstGeom prst="rect">
            <a:avLst/>
          </a:prstGeom>
        </p:spPr>
        <p:txBody>
          <a:bodyPr wrap="none" lIns="91406" tIns="45703" rIns="91406" bIns="45703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5336" y="448149"/>
            <a:ext cx="3871089" cy="7273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5639" tIns="42823" rIns="85639" bIns="42823" rtlCol="0" anchor="ctr"/>
          <a:lstStyle/>
          <a:p>
            <a:pPr algn="ctr" defTabSz="856393">
              <a:defRPr/>
            </a:pPr>
            <a:endParaRPr lang="en-US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7526" y="465906"/>
            <a:ext cx="3752457" cy="917479"/>
          </a:xfrm>
          <a:prstGeom prst="rect">
            <a:avLst/>
          </a:prstGeom>
        </p:spPr>
        <p:txBody>
          <a:bodyPr wrap="none" lIns="85639" tIns="42823" rIns="85639" bIns="42823">
            <a:spAutoFit/>
          </a:bodyPr>
          <a:lstStyle/>
          <a:p>
            <a:pPr algn="ctr" defTabSz="856393"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2" descr="E:\1.Madrasha\1. Techer im+video+sartifikat\১. শিক্ষকদের ছবি\4. ALBUM\17. LABLY\0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38" y="1505898"/>
            <a:ext cx="3334889" cy="4404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9888" y="1418089"/>
            <a:ext cx="4323735" cy="4313678"/>
          </a:xfrm>
          <a:prstGeom prst="rect">
            <a:avLst/>
          </a:prstGeom>
          <a:noFill/>
        </p:spPr>
        <p:txBody>
          <a:bodyPr wrap="square" lIns="85639" tIns="42823" rIns="85639" bIns="42823" rtlCol="0">
            <a:spAutoFit/>
          </a:bodyPr>
          <a:lstStyle/>
          <a:p>
            <a:pPr defTabSz="856393"/>
            <a:r>
              <a:rPr lang="en-US" sz="6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লাভলী</a:t>
            </a:r>
            <a:r>
              <a:rPr lang="en-US" sz="6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bn-IN" sz="6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856393"/>
            <a:r>
              <a:rPr lang="en-US" sz="4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4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4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856393"/>
            <a:r>
              <a:rPr lang="en-US" sz="3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মাইজপাড়া</a:t>
            </a:r>
            <a:r>
              <a:rPr 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defTabSz="856393"/>
            <a:r>
              <a:rPr lang="en-US" sz="3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endParaRPr lang="en-US" sz="3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856393"/>
            <a:r>
              <a:rPr lang="en-US" sz="3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01736284055</a:t>
            </a:r>
          </a:p>
          <a:p>
            <a:pPr defTabSz="856393"/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  <a:p>
            <a:pPr defTabSz="856393"/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lovelya284055@gmail.com</a:t>
            </a:r>
            <a:endParaRPr lang="en-US" sz="2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91056" y="685800"/>
            <a:ext cx="6172200" cy="10668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85655" tIns="42831" rIns="85655" bIns="42831" rtlCol="0" anchor="ctr"/>
          <a:lstStyle/>
          <a:p>
            <a:pPr algn="ctr" defTabSz="856554"/>
            <a:r>
              <a:rPr lang="en-US" sz="6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9808" y="1905016"/>
            <a:ext cx="7696200" cy="3953005"/>
          </a:xfrm>
          <a:prstGeom prst="rect">
            <a:avLst/>
          </a:prstGeom>
        </p:spPr>
        <p:txBody>
          <a:bodyPr wrap="square" lIns="85655" tIns="42831" rIns="85655" bIns="42831">
            <a:spAutoFit/>
          </a:bodyPr>
          <a:lstStyle/>
          <a:p>
            <a:pPr algn="ctr" defTabSz="856554">
              <a:defRPr/>
            </a:pPr>
            <a:r>
              <a:rPr lang="bn-BD" sz="56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56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56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 defTabSz="856554">
              <a:defRPr/>
            </a:pPr>
            <a:r>
              <a:rPr lang="bn-BD" sz="56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5600" b="1" kern="0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5600" b="1" kern="0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56554">
              <a:defRPr/>
            </a:pPr>
            <a:r>
              <a:rPr lang="en-US" sz="5600" b="1" kern="0" dirty="0" err="1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6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5600" b="1" kern="0" dirty="0" err="1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56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600" b="1" kern="0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56554">
              <a:defRPr/>
            </a:pPr>
            <a:r>
              <a:rPr lang="bn-BD" sz="41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1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4০</a:t>
            </a:r>
            <a:r>
              <a:rPr lang="bn-BD" sz="4100" b="1" kern="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b="1" kern="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pPr algn="ctr" defTabSz="856554">
              <a:defRPr/>
            </a:pPr>
            <a:r>
              <a:rPr lang="bn-BD" sz="41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100" b="1" kern="0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১৫/০২</a:t>
            </a:r>
            <a:r>
              <a:rPr lang="bn-BD" sz="41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100" b="1" kern="0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4100" b="1" kern="0" dirty="0">
              <a:ln/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75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05000" y="228600"/>
            <a:ext cx="5334000" cy="19812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en-US" sz="7200" dirty="0"/>
          </a:p>
        </p:txBody>
      </p:sp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4648200" cy="1524000"/>
          </a:xfrm>
          <a:prstGeom prst="rect">
            <a:avLst/>
          </a:prstGeom>
        </p:spPr>
        <p:txBody>
          <a:bodyPr wrap="none" lIns="91406" tIns="45703" rIns="91406" bIns="45703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14"/>
            <a:ext cx="5791200" cy="76944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en-US" sz="4400" b="1" dirty="0">
                <a:latin typeface="RinkiyMJ" pitchFamily="2" charset="0"/>
                <a:sym typeface="Wingdings"/>
              </a:rPr>
              <a:t> </a:t>
            </a:r>
            <a:r>
              <a:rPr lang="en-US" sz="4400" b="1" dirty="0" err="1">
                <a:latin typeface="NikoshBAN" pitchFamily="2" charset="0"/>
                <a:cs typeface="NikoshBAN" pitchFamily="2" charset="0"/>
                <a:sym typeface="Wingdings"/>
              </a:rPr>
              <a:t>কোষ</a:t>
            </a:r>
            <a:r>
              <a:rPr lang="en-US" sz="4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  <a:sym typeface="Wingdings"/>
              </a:rPr>
              <a:t>বিভাজন</a:t>
            </a:r>
            <a:r>
              <a:rPr lang="en-US" sz="4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  <a:sym typeface="Wingdings"/>
              </a:rPr>
              <a:t>কাকে</a:t>
            </a:r>
            <a:r>
              <a:rPr lang="en-US" sz="4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  <a:sym typeface="Wingdings"/>
              </a:rPr>
              <a:t>বলে</a:t>
            </a:r>
            <a:r>
              <a:rPr lang="en-US" sz="4400" b="1" dirty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657600"/>
            <a:ext cx="6781800" cy="707886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কোষ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বিভাজন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কত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প্রকার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8001000" cy="707886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en-US" sz="4000" b="1" dirty="0">
                <a:latin typeface="RinkiyMJ" pitchFamily="2" charset="0"/>
                <a:sym typeface="Wingdings"/>
              </a:rPr>
              <a:t>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অ্যামাইটোসিস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কোষ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বিভাজন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কাকে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"/>
              </a:rPr>
              <a:t>বলে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49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/>
          <p:cNvSpPr txBox="1">
            <a:spLocks/>
          </p:cNvSpPr>
          <p:nvPr/>
        </p:nvSpPr>
        <p:spPr>
          <a:xfrm>
            <a:off x="1066800" y="152400"/>
            <a:ext cx="7086600" cy="1752600"/>
          </a:xfrm>
          <a:prstGeom prst="rect">
            <a:avLst/>
          </a:prstGeom>
        </p:spPr>
        <p:txBody>
          <a:bodyPr vert="horz" lIns="91406" tIns="45703" rIns="91406" bIns="45703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100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10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10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10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10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0000" b="1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13" y="1524000"/>
            <a:ext cx="3347103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1611" y="2479199"/>
            <a:ext cx="5278582" cy="260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7406640" cy="17526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ধাপ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…………………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66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….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বিভাজেনের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061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  <a:sym typeface="Wingdings"/>
              </a:rPr>
              <a:t>প্রোফেজ</a:t>
            </a:r>
            <a:r>
              <a:rPr lang="en-US" sz="6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60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  <a:sym typeface="Wingdings"/>
              </a:rPr>
              <a:t>বৈশিষ্ট্য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3" name="Picture 2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39624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752604"/>
            <a:ext cx="4343400" cy="304695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457030" indent="-457030">
              <a:buAutoNum type="arabicPeriod"/>
            </a:pP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নিউক্লিয়াস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আকারে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ক্রোমোজোম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খাটো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মোটা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ক্রোমোজেম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হ্রাস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পেতে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ingdings"/>
              </a:rPr>
              <a:t>থাকে</a:t>
            </a:r>
            <a:endParaRPr lang="en-US" sz="32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019800"/>
            <a:ext cx="1447800" cy="52322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  <a:sym typeface="Wingdings"/>
              </a:rPr>
              <a:t>প্রোফেজ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4114800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867400"/>
            <a:ext cx="2133600" cy="52322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  <a:sym typeface="Wingdings"/>
              </a:rPr>
              <a:t>প্রো-মেটাফেজ</a:t>
            </a:r>
            <a:endParaRPr lang="en-US" sz="2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lIns="91406" tIns="45703" rIns="91406" bIns="45703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প্রো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মেটাফেজ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বৈশিষ্ট্যঃ</a:t>
            </a:r>
            <a:endParaRPr lang="en-US" sz="60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1627028"/>
            <a:ext cx="4343400" cy="440117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457030" indent="-457030">
              <a:buAutoNum type="arabicPeriod"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ক্রোমোজোম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ক্রমান্বয়ে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মোট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হতে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থাকে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ক্রোমোজেমের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বিভক্তি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ঘটে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প্রোটিন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নির্মিত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দুই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মেরু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যুক্ত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স্পিন্ডল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যন্ত্রের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সৃষ্টি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marL="457030" indent="-457030">
              <a:buAutoNum type="arabicPeriod"/>
            </a:pP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এ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পর্যায়ের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শেষে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নিউক্লিয়ার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মেমব্রেন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নিউক্লিয়াসের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বিলুপ্তি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ঘটে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200" dirty="0">
              <a:solidFill>
                <a:srgbClr val="00B050"/>
              </a:solidFill>
              <a:sym typeface="Wingdings"/>
            </a:endParaRPr>
          </a:p>
          <a:p>
            <a:pPr marL="457030" indent="-457030">
              <a:buAutoNum type="arabicPeriod"/>
            </a:pPr>
            <a:endParaRPr lang="en-US" sz="24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419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Solstice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শিখন ফল…………………</vt:lpstr>
      <vt:lpstr>প্রোফেজ এর বৈশিষ্ট্য</vt:lpstr>
      <vt:lpstr>PowerPoint Presentation</vt:lpstr>
      <vt:lpstr>PowerPoint Presentation</vt:lpstr>
      <vt:lpstr>PowerPoint Presentation</vt:lpstr>
      <vt:lpstr>PowerPoint Presentation</vt:lpstr>
      <vt:lpstr>মাইটোসিসের গুরুত্বঃ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mezan</dc:creator>
  <cp:lastModifiedBy>JNJ</cp:lastModifiedBy>
  <cp:revision>153</cp:revision>
  <dcterms:created xsi:type="dcterms:W3CDTF">2006-08-16T00:00:00Z</dcterms:created>
  <dcterms:modified xsi:type="dcterms:W3CDTF">2020-03-04T12:36:43Z</dcterms:modified>
</cp:coreProperties>
</file>