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F6254-EBE4-4BFC-AF1A-EC335A541371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E9CDC-552C-425E-829E-BCB1EA111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0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8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9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1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0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9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6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9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0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2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D6FE0-B993-47DB-91B4-CCA964C79CC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8FBED-8B35-46BD-8420-F3AA4AEB1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5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8619" y="450162"/>
            <a:ext cx="72870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 গোলাপের শুভেচ্ছা</a:t>
            </a:r>
            <a:endParaRPr lang="en-US" sz="8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1295" y="2483461"/>
            <a:ext cx="10995514" cy="3480728"/>
            <a:chOff x="401295" y="2483461"/>
            <a:chExt cx="10995514" cy="348072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295" y="2483461"/>
              <a:ext cx="4524375" cy="343852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872435" y="2525664"/>
              <a:ext cx="4524374" cy="3438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43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858161" y="1908372"/>
            <a:ext cx="5190948" cy="2733962"/>
            <a:chOff x="633062" y="1922448"/>
            <a:chExt cx="5641145" cy="3268526"/>
          </a:xfrm>
        </p:grpSpPr>
        <p:sp>
          <p:nvSpPr>
            <p:cNvPr id="17" name="TextBox 16"/>
            <p:cNvSpPr txBox="1"/>
            <p:nvPr/>
          </p:nvSpPr>
          <p:spPr>
            <a:xfrm>
              <a:off x="633062" y="1922448"/>
              <a:ext cx="5641145" cy="326852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3598914" y="2007590"/>
              <a:ext cx="2548670" cy="1724426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0290" y="2133470"/>
              <a:ext cx="711890" cy="71189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0287" y="2133470"/>
              <a:ext cx="711890" cy="71189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6219" y="2935328"/>
              <a:ext cx="711890" cy="71189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6226" y="2949397"/>
              <a:ext cx="711890" cy="711890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729105" y="1979452"/>
              <a:ext cx="2548670" cy="1724426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0481" y="2105332"/>
              <a:ext cx="711890" cy="71189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478" y="2105332"/>
              <a:ext cx="711890" cy="71189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6410" y="2907190"/>
              <a:ext cx="711890" cy="71189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417" y="2921259"/>
              <a:ext cx="711890" cy="711890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2065536" y="3428420"/>
              <a:ext cx="2548670" cy="1724426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6912" y="3554300"/>
              <a:ext cx="711890" cy="71189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6909" y="3554300"/>
              <a:ext cx="711890" cy="71189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2841" y="4356158"/>
              <a:ext cx="711890" cy="71189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2848" y="4370227"/>
              <a:ext cx="711890" cy="71189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6541477" y="2027587"/>
            <a:ext cx="3010486" cy="2467422"/>
            <a:chOff x="7526215" y="1936526"/>
            <a:chExt cx="3488788" cy="2762087"/>
          </a:xfrm>
        </p:grpSpPr>
        <p:sp>
          <p:nvSpPr>
            <p:cNvPr id="18" name="Oval 17"/>
            <p:cNvSpPr/>
            <p:nvPr/>
          </p:nvSpPr>
          <p:spPr>
            <a:xfrm>
              <a:off x="7526215" y="1936526"/>
              <a:ext cx="3488788" cy="276208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9047" y="2356858"/>
              <a:ext cx="508856" cy="508856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7687" y="2356858"/>
              <a:ext cx="508856" cy="508856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4801" y="2370926"/>
              <a:ext cx="508856" cy="508856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3779" y="2370926"/>
              <a:ext cx="508856" cy="50885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911" y="3074310"/>
              <a:ext cx="508856" cy="508856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551" y="3074310"/>
              <a:ext cx="508856" cy="508856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6665" y="3088378"/>
              <a:ext cx="508856" cy="508856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5643" y="3088378"/>
              <a:ext cx="508856" cy="508856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911" y="3679221"/>
              <a:ext cx="508856" cy="508856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551" y="3679221"/>
              <a:ext cx="508856" cy="508856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6665" y="3693289"/>
              <a:ext cx="508856" cy="508856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5643" y="3693289"/>
              <a:ext cx="508856" cy="508856"/>
            </a:xfrm>
            <a:prstGeom prst="rect">
              <a:avLst/>
            </a:prstGeom>
          </p:spPr>
        </p:pic>
      </p:grpSp>
      <p:sp>
        <p:nvSpPr>
          <p:cNvPr id="31" name="TextBox 30"/>
          <p:cNvSpPr txBox="1"/>
          <p:nvPr/>
        </p:nvSpPr>
        <p:spPr>
          <a:xfrm>
            <a:off x="2909599" y="4895548"/>
            <a:ext cx="461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  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1954" y="4825219"/>
            <a:ext cx="705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25331" y="4895548"/>
            <a:ext cx="67515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Multiply 33"/>
          <p:cNvSpPr/>
          <p:nvPr/>
        </p:nvSpPr>
        <p:spPr>
          <a:xfrm>
            <a:off x="3474720" y="5106566"/>
            <a:ext cx="554079" cy="393895"/>
          </a:xfrm>
          <a:prstGeom prst="mathMultiply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024553" y="719012"/>
            <a:ext cx="63585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চিত্রে কি ধরণের বস্তু আছে, প্রতি প্লেটে কতটি করে বস্তু আছে এবং প্রতিটি বস্তুর জন্য কয়টি প্লেট আছে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75691" y="4853344"/>
            <a:ext cx="461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852134" y="5499675"/>
            <a:ext cx="1977677" cy="1041011"/>
            <a:chOff x="3852134" y="5499675"/>
            <a:chExt cx="1977677" cy="1041011"/>
          </a:xfrm>
        </p:grpSpPr>
        <p:cxnSp>
          <p:nvCxnSpPr>
            <p:cNvPr id="41" name="Straight Arrow Connector 40"/>
            <p:cNvCxnSpPr/>
            <p:nvPr/>
          </p:nvCxnSpPr>
          <p:spPr>
            <a:xfrm flipH="1" flipV="1">
              <a:off x="3852134" y="5499675"/>
              <a:ext cx="1119200" cy="465026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154661" y="5894355"/>
              <a:ext cx="675150" cy="64633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গুণ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22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 animBg="1"/>
      <p:bldP spid="34" grpId="0" animBg="1"/>
      <p:bldP spid="35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1683" y="409132"/>
            <a:ext cx="3771314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অর্ধ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01699" y="1871001"/>
            <a:ext cx="3460812" cy="2518116"/>
            <a:chOff x="647036" y="1584171"/>
            <a:chExt cx="4192168" cy="3091776"/>
          </a:xfrm>
        </p:grpSpPr>
        <p:sp>
          <p:nvSpPr>
            <p:cNvPr id="24" name="TextBox 23"/>
            <p:cNvSpPr txBox="1"/>
            <p:nvPr/>
          </p:nvSpPr>
          <p:spPr>
            <a:xfrm>
              <a:off x="647036" y="1584171"/>
              <a:ext cx="4192168" cy="3091776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86265" y="1730326"/>
              <a:ext cx="1800664" cy="13504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Moon 3"/>
            <p:cNvSpPr/>
            <p:nvPr/>
          </p:nvSpPr>
          <p:spPr>
            <a:xfrm rot="16200000">
              <a:off x="1125418" y="1800662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oon 5"/>
            <p:cNvSpPr/>
            <p:nvPr/>
          </p:nvSpPr>
          <p:spPr>
            <a:xfrm rot="16200000">
              <a:off x="2039818" y="1828797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/>
            <p:cNvSpPr/>
            <p:nvPr/>
          </p:nvSpPr>
          <p:spPr>
            <a:xfrm rot="16200000">
              <a:off x="1083215" y="2419640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 rot="16200000">
              <a:off x="1997615" y="2447775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99471" y="1744394"/>
              <a:ext cx="1800664" cy="13504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/>
            <p:cNvSpPr/>
            <p:nvPr/>
          </p:nvSpPr>
          <p:spPr>
            <a:xfrm rot="16200000">
              <a:off x="3038624" y="1814730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Moon 10"/>
            <p:cNvSpPr/>
            <p:nvPr/>
          </p:nvSpPr>
          <p:spPr>
            <a:xfrm rot="16200000">
              <a:off x="3953024" y="1842865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Moon 11"/>
            <p:cNvSpPr/>
            <p:nvPr/>
          </p:nvSpPr>
          <p:spPr>
            <a:xfrm rot="16200000">
              <a:off x="2996421" y="2433708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Moon 12"/>
            <p:cNvSpPr/>
            <p:nvPr/>
          </p:nvSpPr>
          <p:spPr>
            <a:xfrm rot="16200000">
              <a:off x="3910821" y="2461843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56931" y="3179299"/>
              <a:ext cx="1800664" cy="13504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Moon 14"/>
            <p:cNvSpPr/>
            <p:nvPr/>
          </p:nvSpPr>
          <p:spPr>
            <a:xfrm rot="16200000">
              <a:off x="2096084" y="3249635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Moon 15"/>
            <p:cNvSpPr/>
            <p:nvPr/>
          </p:nvSpPr>
          <p:spPr>
            <a:xfrm rot="16200000">
              <a:off x="3010484" y="3277770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oon 16"/>
            <p:cNvSpPr/>
            <p:nvPr/>
          </p:nvSpPr>
          <p:spPr>
            <a:xfrm rot="16200000">
              <a:off x="2053881" y="3868613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/>
            <p:cNvSpPr/>
            <p:nvPr/>
          </p:nvSpPr>
          <p:spPr>
            <a:xfrm rot="16200000">
              <a:off x="2968281" y="3896748"/>
              <a:ext cx="422030" cy="562710"/>
            </a:xfrm>
            <a:prstGeom prst="moon">
              <a:avLst>
                <a:gd name="adj" fmla="val 433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56738" y="1871002"/>
            <a:ext cx="3390314" cy="2518115"/>
            <a:chOff x="7751298" y="1871002"/>
            <a:chExt cx="3390314" cy="2518115"/>
          </a:xfrm>
        </p:grpSpPr>
        <p:sp>
          <p:nvSpPr>
            <p:cNvPr id="25" name="Rectangle 24"/>
            <p:cNvSpPr/>
            <p:nvPr/>
          </p:nvSpPr>
          <p:spPr>
            <a:xfrm>
              <a:off x="7751298" y="1871002"/>
              <a:ext cx="3390314" cy="251811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Moon 27"/>
            <p:cNvSpPr/>
            <p:nvPr/>
          </p:nvSpPr>
          <p:spPr>
            <a:xfrm rot="16200000">
              <a:off x="8046723" y="2067950"/>
              <a:ext cx="422030" cy="562710"/>
            </a:xfrm>
            <a:prstGeom prst="moon">
              <a:avLst>
                <a:gd name="adj" fmla="val 43333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Moon 29"/>
            <p:cNvSpPr/>
            <p:nvPr/>
          </p:nvSpPr>
          <p:spPr>
            <a:xfrm rot="16200000">
              <a:off x="8876715" y="2067950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Moon 30"/>
            <p:cNvSpPr/>
            <p:nvPr/>
          </p:nvSpPr>
          <p:spPr>
            <a:xfrm rot="16200000">
              <a:off x="9734843" y="2067950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Moon 31"/>
            <p:cNvSpPr/>
            <p:nvPr/>
          </p:nvSpPr>
          <p:spPr>
            <a:xfrm rot="16200000">
              <a:off x="10494500" y="2053882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Moon 32"/>
            <p:cNvSpPr/>
            <p:nvPr/>
          </p:nvSpPr>
          <p:spPr>
            <a:xfrm rot="16200000">
              <a:off x="8018588" y="2841673"/>
              <a:ext cx="422030" cy="562710"/>
            </a:xfrm>
            <a:prstGeom prst="moon">
              <a:avLst>
                <a:gd name="adj" fmla="val 43333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Moon 33"/>
            <p:cNvSpPr/>
            <p:nvPr/>
          </p:nvSpPr>
          <p:spPr>
            <a:xfrm rot="16200000">
              <a:off x="8848580" y="2841673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Moon 34"/>
            <p:cNvSpPr/>
            <p:nvPr/>
          </p:nvSpPr>
          <p:spPr>
            <a:xfrm rot="16200000">
              <a:off x="9706708" y="2841673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Moon 35"/>
            <p:cNvSpPr/>
            <p:nvPr/>
          </p:nvSpPr>
          <p:spPr>
            <a:xfrm rot="16200000">
              <a:off x="10466365" y="2827605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Moon 36"/>
            <p:cNvSpPr/>
            <p:nvPr/>
          </p:nvSpPr>
          <p:spPr>
            <a:xfrm rot="16200000">
              <a:off x="8060791" y="3573193"/>
              <a:ext cx="422030" cy="562710"/>
            </a:xfrm>
            <a:prstGeom prst="moon">
              <a:avLst>
                <a:gd name="adj" fmla="val 43333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Moon 37"/>
            <p:cNvSpPr/>
            <p:nvPr/>
          </p:nvSpPr>
          <p:spPr>
            <a:xfrm rot="16200000">
              <a:off x="8890783" y="3573193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Moon 38"/>
            <p:cNvSpPr/>
            <p:nvPr/>
          </p:nvSpPr>
          <p:spPr>
            <a:xfrm rot="16200000">
              <a:off x="9748911" y="3573193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Moon 39"/>
            <p:cNvSpPr/>
            <p:nvPr/>
          </p:nvSpPr>
          <p:spPr>
            <a:xfrm rot="16200000">
              <a:off x="10508568" y="3559125"/>
              <a:ext cx="422030" cy="562710"/>
            </a:xfrm>
            <a:prstGeom prst="moon">
              <a:avLst>
                <a:gd name="adj" fmla="val 46666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09598" y="5430125"/>
            <a:ext cx="4461886" cy="957609"/>
            <a:chOff x="2909598" y="5430125"/>
            <a:chExt cx="4461886" cy="957609"/>
          </a:xfrm>
        </p:grpSpPr>
        <p:sp>
          <p:nvSpPr>
            <p:cNvPr id="41" name="TextBox 40"/>
            <p:cNvSpPr txBox="1"/>
            <p:nvPr/>
          </p:nvSpPr>
          <p:spPr>
            <a:xfrm>
              <a:off x="2909598" y="5556737"/>
              <a:ext cx="1963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৪      ৩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41782" y="5514534"/>
              <a:ext cx="8324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39059" y="5430125"/>
              <a:ext cx="832425" cy="83099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১২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4" name="Multiply 43"/>
            <p:cNvSpPr/>
            <p:nvPr/>
          </p:nvSpPr>
          <p:spPr>
            <a:xfrm>
              <a:off x="3474720" y="5767754"/>
              <a:ext cx="554079" cy="39389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21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1683" y="577948"/>
            <a:ext cx="3771314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বস্তু নিরপেক্ষ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09598" y="3066751"/>
            <a:ext cx="4883919" cy="873200"/>
            <a:chOff x="2909598" y="3066751"/>
            <a:chExt cx="4883919" cy="873200"/>
          </a:xfrm>
        </p:grpSpPr>
        <p:sp>
          <p:nvSpPr>
            <p:cNvPr id="9" name="TextBox 8"/>
            <p:cNvSpPr txBox="1"/>
            <p:nvPr/>
          </p:nvSpPr>
          <p:spPr>
            <a:xfrm>
              <a:off x="2909598" y="3108954"/>
              <a:ext cx="1963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৪      ৩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1782" y="3066751"/>
              <a:ext cx="8324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61092" y="3080818"/>
              <a:ext cx="832425" cy="83099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১২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Multiply 11"/>
            <p:cNvSpPr/>
            <p:nvPr/>
          </p:nvSpPr>
          <p:spPr>
            <a:xfrm>
              <a:off x="3474720" y="3319971"/>
              <a:ext cx="554079" cy="39389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40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927" y="534573"/>
            <a:ext cx="327776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5570802" y="2646451"/>
            <a:ext cx="675249" cy="42259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5465286" y="6079536"/>
            <a:ext cx="675249" cy="42259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5584870" y="3687460"/>
            <a:ext cx="675249" cy="42259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55074" y="2463571"/>
            <a:ext cx="6682158" cy="4218584"/>
            <a:chOff x="1055074" y="2463571"/>
            <a:chExt cx="6682158" cy="4218584"/>
          </a:xfrm>
        </p:grpSpPr>
        <p:sp>
          <p:nvSpPr>
            <p:cNvPr id="3" name="TextBox 2"/>
            <p:cNvSpPr txBox="1"/>
            <p:nvPr/>
          </p:nvSpPr>
          <p:spPr>
            <a:xfrm>
              <a:off x="1107789" y="2463571"/>
              <a:ext cx="2583243" cy="894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১। ক দলঃ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10484" y="2463571"/>
              <a:ext cx="3413569" cy="894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ক) ২     ৫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70941" y="5787451"/>
              <a:ext cx="3413569" cy="894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) ৪     ৪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55074" y="4726408"/>
              <a:ext cx="2583243" cy="894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দলঃ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23663" y="3417779"/>
              <a:ext cx="3413569" cy="894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    3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44585" y="4685513"/>
              <a:ext cx="3413569" cy="894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ক) ৪     3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</a:p>
          </p:txBody>
        </p:sp>
        <p:sp>
          <p:nvSpPr>
            <p:cNvPr id="15" name="Multiply 14"/>
            <p:cNvSpPr/>
            <p:nvPr/>
          </p:nvSpPr>
          <p:spPr>
            <a:xfrm>
              <a:off x="5486397" y="4995756"/>
              <a:ext cx="675249" cy="422593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467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797" y="1322359"/>
            <a:ext cx="2715065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6418" y="2532185"/>
            <a:ext cx="807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টেবিলের উপর  ৪ ছড়া কলা রয়েছে। প্রত্যেক ছড়ায় ৫টি করে কলা আছে। সেখানে কতগুলো কলা আছে?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5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&amp; 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5677" y="216328"/>
            <a:ext cx="8322842" cy="624213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01926" y="1682262"/>
            <a:ext cx="533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বিদায়</a:t>
            </a:r>
            <a:r>
              <a:rPr lang="en-US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76204" y="-183828"/>
            <a:ext cx="437356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4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719" y="267286"/>
            <a:ext cx="4487595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0432" y="3061287"/>
            <a:ext cx="93550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►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মোঃ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শাহরিয়ার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►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► 49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াঁঠালবাড়ীয়া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রায়জঞ্জ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সিরাজগঞ্জ।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5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573194" y="295422"/>
            <a:ext cx="4557932" cy="1885070"/>
          </a:xfrm>
          <a:prstGeom prst="horizontalScroll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476" y="3070793"/>
            <a:ext cx="45860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Narrow" panose="020B0606020202030204" pitchFamily="34" charset="0"/>
                <a:cs typeface="NikoshBAN" pitchFamily="2" charset="0"/>
              </a:rPr>
              <a:t>●</a:t>
            </a:r>
            <a:r>
              <a:rPr lang="bn-IN" sz="4400" dirty="0">
                <a:latin typeface="Arial Narrow" panose="020B0606020202030204" pitchFamily="34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গণিত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Arial Narrow" panose="020B0606020202030204" pitchFamily="34" charset="0"/>
                <a:cs typeface="NikoshBAN" pitchFamily="2" charset="0"/>
              </a:rPr>
              <a:t>●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Arial Narrow" panose="020B0606020202030204" pitchFamily="34" charset="0"/>
                <a:cs typeface="NikoshBAN" pitchFamily="2" charset="0"/>
              </a:rPr>
              <a:t>●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পৃঃ (৩৭-৩৮)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latin typeface="Arial Narrow" panose="020B0606020202030204" pitchFamily="34" charset="0"/>
                <a:cs typeface="NikoshBAN" pitchFamily="2" charset="0"/>
              </a:rPr>
              <a:t>●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গণিত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780629" y="3239609"/>
            <a:ext cx="5022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Narrow" panose="020B0606020202030204" pitchFamily="34" charset="0"/>
                <a:cs typeface="NikoshBAN" pitchFamily="2" charset="0"/>
              </a:rPr>
              <a:t>●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ধারণা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Arial Narrow" panose="020B0606020202030204" pitchFamily="34" charset="0"/>
                <a:cs typeface="NikoshBAN" pitchFamily="2" charset="0"/>
              </a:rPr>
              <a:t>●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৪০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Arial Narrow" panose="020B0606020202030204" pitchFamily="34" charset="0"/>
                <a:cs typeface="NikoshBAN" pitchFamily="2" charset="0"/>
              </a:rPr>
              <a:t>●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২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-০৬-২০১৯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ইং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281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81157" y="534572"/>
            <a:ext cx="3756074" cy="17725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7432" y="4403189"/>
            <a:ext cx="5655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গয়না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বুবু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12872" y="2546249"/>
            <a:ext cx="3094894" cy="1702194"/>
            <a:chOff x="1012872" y="2546249"/>
            <a:chExt cx="3094894" cy="1702194"/>
          </a:xfrm>
        </p:grpSpPr>
        <p:sp>
          <p:nvSpPr>
            <p:cNvPr id="3" name="Right Arrow 2"/>
            <p:cNvSpPr/>
            <p:nvPr/>
          </p:nvSpPr>
          <p:spPr>
            <a:xfrm>
              <a:off x="1012872" y="2546249"/>
              <a:ext cx="3094894" cy="1702194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23889" y="3202858"/>
              <a:ext cx="24055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solidFill>
                    <a:srgbClr val="0070C0"/>
                  </a:solidFill>
                </a:rPr>
                <a:t>গা</a:t>
              </a:r>
              <a:r>
                <a:rPr lang="bn-IN" sz="2800" dirty="0">
                  <a:solidFill>
                    <a:srgbClr val="0070C0"/>
                  </a:solidFill>
                </a:rPr>
                <a:t>নের মাধ্যমে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09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7933" y="308318"/>
            <a:ext cx="288387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378634" y="1913207"/>
            <a:ext cx="5205047" cy="2686932"/>
            <a:chOff x="1350498" y="1913207"/>
            <a:chExt cx="5205047" cy="2686932"/>
          </a:xfrm>
        </p:grpSpPr>
        <p:sp>
          <p:nvSpPr>
            <p:cNvPr id="30" name="TextBox 29"/>
            <p:cNvSpPr txBox="1"/>
            <p:nvPr/>
          </p:nvSpPr>
          <p:spPr>
            <a:xfrm>
              <a:off x="1350498" y="1913207"/>
              <a:ext cx="5205047" cy="26869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1758461" y="1983544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4458" y="2234303"/>
              <a:ext cx="628300" cy="53194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4998" y="2220233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Oval 17"/>
            <p:cNvSpPr/>
            <p:nvPr/>
          </p:nvSpPr>
          <p:spPr>
            <a:xfrm>
              <a:off x="3305906" y="2729129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1903" y="2979888"/>
              <a:ext cx="628300" cy="53194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443" y="2965818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Oval 20"/>
            <p:cNvSpPr/>
            <p:nvPr/>
          </p:nvSpPr>
          <p:spPr>
            <a:xfrm>
              <a:off x="4867420" y="2152357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417" y="2403116"/>
              <a:ext cx="628300" cy="53194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3957" y="2389046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Oval 23"/>
            <p:cNvSpPr/>
            <p:nvPr/>
          </p:nvSpPr>
          <p:spPr>
            <a:xfrm>
              <a:off x="1645919" y="3404379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1916" y="3655138"/>
              <a:ext cx="628300" cy="53194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2456" y="3641068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Oval 26"/>
            <p:cNvSpPr/>
            <p:nvPr/>
          </p:nvSpPr>
          <p:spPr>
            <a:xfrm>
              <a:off x="4783012" y="3460655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9009" y="3711414"/>
              <a:ext cx="628300" cy="53194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9549" y="3697344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0" name="Group 59"/>
          <p:cNvGrpSpPr/>
          <p:nvPr/>
        </p:nvGrpSpPr>
        <p:grpSpPr>
          <a:xfrm>
            <a:off x="7723150" y="2032780"/>
            <a:ext cx="4004606" cy="2405583"/>
            <a:chOff x="7723150" y="2032780"/>
            <a:chExt cx="4004606" cy="2405583"/>
          </a:xfrm>
        </p:grpSpPr>
        <p:sp>
          <p:nvSpPr>
            <p:cNvPr id="34" name="Oval 33"/>
            <p:cNvSpPr/>
            <p:nvPr/>
          </p:nvSpPr>
          <p:spPr>
            <a:xfrm>
              <a:off x="7723150" y="2032780"/>
              <a:ext cx="4004606" cy="240558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6771" y="3289386"/>
              <a:ext cx="628300" cy="531948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7311" y="3275316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6771" y="2600069"/>
              <a:ext cx="628300" cy="531948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7311" y="2585999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9134" y="2571933"/>
              <a:ext cx="628300" cy="531948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9674" y="2557863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5405" y="3303453"/>
              <a:ext cx="628300" cy="531948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5945" y="3289383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0856" y="2557863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7127" y="3275315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1308293" y="4783014"/>
            <a:ext cx="6414857" cy="1200329"/>
            <a:chOff x="1308293" y="4783014"/>
            <a:chExt cx="6414857" cy="1200329"/>
          </a:xfrm>
        </p:grpSpPr>
        <p:sp>
          <p:nvSpPr>
            <p:cNvPr id="55" name="TextBox 54"/>
            <p:cNvSpPr txBox="1"/>
            <p:nvPr/>
          </p:nvSpPr>
          <p:spPr>
            <a:xfrm>
              <a:off x="1308293" y="4783014"/>
              <a:ext cx="54582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7200" dirty="0">
                  <a:latin typeface="NikoshBAN" panose="02000000000000000000" pitchFamily="2" charset="0"/>
                  <a:cs typeface="NikoshBAN" panose="02000000000000000000" pitchFamily="2" charset="0"/>
                </a:rPr>
                <a:t>২+২+২+২+২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55545" y="4797080"/>
              <a:ext cx="116760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8426545" y="4797080"/>
            <a:ext cx="1167605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50498" y="1294228"/>
            <a:ext cx="5205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নিচে প্রতিটি প্লেটে দুইটি করে কমলা আছে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0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7" grpId="0" animBg="1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350498" y="1913207"/>
            <a:ext cx="5205047" cy="2686932"/>
            <a:chOff x="1350498" y="1913207"/>
            <a:chExt cx="5205047" cy="2686932"/>
          </a:xfrm>
        </p:grpSpPr>
        <p:sp>
          <p:nvSpPr>
            <p:cNvPr id="17" name="TextBox 16"/>
            <p:cNvSpPr txBox="1"/>
            <p:nvPr/>
          </p:nvSpPr>
          <p:spPr>
            <a:xfrm>
              <a:off x="1350498" y="1913207"/>
              <a:ext cx="5205047" cy="26869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1758461" y="1983544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4458" y="2234303"/>
              <a:ext cx="628300" cy="53194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4998" y="2220233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Oval 4"/>
            <p:cNvSpPr/>
            <p:nvPr/>
          </p:nvSpPr>
          <p:spPr>
            <a:xfrm>
              <a:off x="3305906" y="2729129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1903" y="2979888"/>
              <a:ext cx="628300" cy="53194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443" y="2965818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Oval 7"/>
            <p:cNvSpPr/>
            <p:nvPr/>
          </p:nvSpPr>
          <p:spPr>
            <a:xfrm>
              <a:off x="4867420" y="2152357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3417" y="2403116"/>
              <a:ext cx="628300" cy="53194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3957" y="2389046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Oval 10"/>
            <p:cNvSpPr/>
            <p:nvPr/>
          </p:nvSpPr>
          <p:spPr>
            <a:xfrm>
              <a:off x="1645919" y="3404379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1916" y="3655138"/>
              <a:ext cx="628300" cy="53194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2456" y="3641068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Oval 13"/>
            <p:cNvSpPr/>
            <p:nvPr/>
          </p:nvSpPr>
          <p:spPr>
            <a:xfrm>
              <a:off x="4783012" y="3460655"/>
              <a:ext cx="1505244" cy="10972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9009" y="3711414"/>
              <a:ext cx="628300" cy="53194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9549" y="3697344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" name="TextBox 25"/>
          <p:cNvSpPr txBox="1"/>
          <p:nvPr/>
        </p:nvSpPr>
        <p:spPr>
          <a:xfrm>
            <a:off x="8426545" y="4797080"/>
            <a:ext cx="1167605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00996" y="4783014"/>
            <a:ext cx="5022154" cy="1200329"/>
            <a:chOff x="2700996" y="4783014"/>
            <a:chExt cx="5022154" cy="1200329"/>
          </a:xfrm>
        </p:grpSpPr>
        <p:sp>
          <p:nvSpPr>
            <p:cNvPr id="24" name="TextBox 23"/>
            <p:cNvSpPr txBox="1"/>
            <p:nvPr/>
          </p:nvSpPr>
          <p:spPr>
            <a:xfrm>
              <a:off x="2700996" y="4783014"/>
              <a:ext cx="36151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7200" dirty="0">
                  <a:latin typeface="NikoshBAN" panose="02000000000000000000" pitchFamily="2" charset="0"/>
                  <a:cs typeface="NikoshBAN" panose="02000000000000000000" pitchFamily="2" charset="0"/>
                </a:rPr>
                <a:t>২      ৫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55545" y="4825216"/>
              <a:ext cx="116760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8" name="Multiply 27"/>
            <p:cNvSpPr/>
            <p:nvPr/>
          </p:nvSpPr>
          <p:spPr>
            <a:xfrm>
              <a:off x="3390319" y="5050299"/>
              <a:ext cx="787791" cy="678036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23150" y="2032780"/>
            <a:ext cx="4004606" cy="2405583"/>
            <a:chOff x="7723150" y="2032780"/>
            <a:chExt cx="4004606" cy="2405583"/>
          </a:xfrm>
        </p:grpSpPr>
        <p:sp>
          <p:nvSpPr>
            <p:cNvPr id="29" name="Oval 28"/>
            <p:cNvSpPr/>
            <p:nvPr/>
          </p:nvSpPr>
          <p:spPr>
            <a:xfrm>
              <a:off x="7723150" y="2032780"/>
              <a:ext cx="4004606" cy="240558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6771" y="3289386"/>
              <a:ext cx="628300" cy="531948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7311" y="3275316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6771" y="2600069"/>
              <a:ext cx="628300" cy="531948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7311" y="2585999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9134" y="2571933"/>
              <a:ext cx="628300" cy="531948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9674" y="2557863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5405" y="3303453"/>
              <a:ext cx="628300" cy="531948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5945" y="3289383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0856" y="2557863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7127" y="3275315"/>
              <a:ext cx="628300" cy="53194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1" name="TextBox 40"/>
          <p:cNvSpPr txBox="1"/>
          <p:nvPr/>
        </p:nvSpPr>
        <p:spPr>
          <a:xfrm>
            <a:off x="4459457" y="434924"/>
            <a:ext cx="288387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76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803" y="576775"/>
            <a:ext cx="4543865" cy="132343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5230" y="3277771"/>
            <a:ext cx="50784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►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গুণের ধারণা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0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234" y="393899"/>
            <a:ext cx="3193366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8119" y="3685736"/>
            <a:ext cx="7737229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১২.১ উপকরণ ব্যবহার করে গুণ করতে পারবে</a:t>
            </a:r>
            <a:endParaRPr lang="en-US" sz="1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10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5028" y="341141"/>
            <a:ext cx="364118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05774"/>
            <a:ext cx="1966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Arial Narrow" panose="020B0606020202030204" pitchFamily="34" charset="0"/>
                <a:cs typeface="NikoshBAN" pitchFamily="2" charset="0"/>
              </a:rPr>
              <a:t>►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6454" y="2496825"/>
            <a:ext cx="5641145" cy="3268526"/>
            <a:chOff x="506454" y="2271737"/>
            <a:chExt cx="5641145" cy="3268526"/>
          </a:xfrm>
        </p:grpSpPr>
        <p:sp>
          <p:nvSpPr>
            <p:cNvPr id="41" name="TextBox 40"/>
            <p:cNvSpPr txBox="1"/>
            <p:nvPr/>
          </p:nvSpPr>
          <p:spPr>
            <a:xfrm>
              <a:off x="506454" y="2271737"/>
              <a:ext cx="5641145" cy="326852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598914" y="2359290"/>
              <a:ext cx="2548670" cy="1724426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0290" y="2485170"/>
              <a:ext cx="711890" cy="71189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0287" y="2485170"/>
              <a:ext cx="711890" cy="71189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6219" y="3287028"/>
              <a:ext cx="711890" cy="71189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6226" y="3301097"/>
              <a:ext cx="711890" cy="711890"/>
            </a:xfrm>
            <a:prstGeom prst="rect">
              <a:avLst/>
            </a:prstGeom>
          </p:spPr>
        </p:pic>
        <p:sp>
          <p:nvSpPr>
            <p:cNvPr id="31" name="Oval 30"/>
            <p:cNvSpPr/>
            <p:nvPr/>
          </p:nvSpPr>
          <p:spPr>
            <a:xfrm>
              <a:off x="729105" y="2331152"/>
              <a:ext cx="2548670" cy="1724426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0481" y="2457032"/>
              <a:ext cx="711890" cy="711890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0478" y="2457032"/>
              <a:ext cx="711890" cy="71189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6410" y="3258890"/>
              <a:ext cx="711890" cy="711890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417" y="3272959"/>
              <a:ext cx="711890" cy="711890"/>
            </a:xfrm>
            <a:prstGeom prst="rect">
              <a:avLst/>
            </a:prstGeom>
          </p:spPr>
        </p:pic>
        <p:sp>
          <p:nvSpPr>
            <p:cNvPr id="36" name="Oval 35"/>
            <p:cNvSpPr/>
            <p:nvPr/>
          </p:nvSpPr>
          <p:spPr>
            <a:xfrm>
              <a:off x="2065536" y="3780120"/>
              <a:ext cx="2548670" cy="1724426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6912" y="3906000"/>
              <a:ext cx="711890" cy="711890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6909" y="3906000"/>
              <a:ext cx="711890" cy="711890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2841" y="4707858"/>
              <a:ext cx="711890" cy="711890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2848" y="4721927"/>
              <a:ext cx="711890" cy="711890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7413671" y="2330426"/>
            <a:ext cx="3488788" cy="2762087"/>
            <a:chOff x="7526215" y="1936526"/>
            <a:chExt cx="3488788" cy="2762087"/>
          </a:xfrm>
        </p:grpSpPr>
        <p:sp>
          <p:nvSpPr>
            <p:cNvPr id="42" name="Oval 41"/>
            <p:cNvSpPr/>
            <p:nvPr/>
          </p:nvSpPr>
          <p:spPr>
            <a:xfrm>
              <a:off x="7526215" y="1936526"/>
              <a:ext cx="3488788" cy="276208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9047" y="2356858"/>
              <a:ext cx="508856" cy="508856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7687" y="2356858"/>
              <a:ext cx="508856" cy="508856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4801" y="2370926"/>
              <a:ext cx="508856" cy="508856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13779" y="2370926"/>
              <a:ext cx="508856" cy="508856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911" y="3074310"/>
              <a:ext cx="508856" cy="508856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551" y="3074310"/>
              <a:ext cx="508856" cy="50885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6665" y="3088378"/>
              <a:ext cx="508856" cy="508856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5643" y="3088378"/>
              <a:ext cx="508856" cy="508856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0911" y="3679221"/>
              <a:ext cx="508856" cy="508856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551" y="3679221"/>
              <a:ext cx="508856" cy="508856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6665" y="3693289"/>
              <a:ext cx="508856" cy="508856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5643" y="3693289"/>
              <a:ext cx="508856" cy="508856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2853326" y="5697418"/>
            <a:ext cx="3420881" cy="845064"/>
            <a:chOff x="2853326" y="5697418"/>
            <a:chExt cx="3420881" cy="845064"/>
          </a:xfrm>
        </p:grpSpPr>
        <p:sp>
          <p:nvSpPr>
            <p:cNvPr id="55" name="TextBox 54"/>
            <p:cNvSpPr txBox="1"/>
            <p:nvPr/>
          </p:nvSpPr>
          <p:spPr>
            <a:xfrm>
              <a:off x="2853326" y="5711485"/>
              <a:ext cx="1963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৪+৪+৪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441782" y="5697418"/>
              <a:ext cx="8324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8241253" y="5598941"/>
            <a:ext cx="832425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9993" y="1366128"/>
            <a:ext cx="63585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চিত্রে কি ধরণের বস্তু আছে, প্রতি প্লেটে কতটি করে বস্তু আছে এবং প্রতিটি বস্তুর জন্য কয়টি প্লেট আছে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7" grpId="0" animBg="1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236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57</cp:revision>
  <dcterms:created xsi:type="dcterms:W3CDTF">2019-06-20T03:30:00Z</dcterms:created>
  <dcterms:modified xsi:type="dcterms:W3CDTF">2020-03-04T11:12:45Z</dcterms:modified>
</cp:coreProperties>
</file>