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46DC1-7EBF-4F8F-A900-367BF3AB40F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E48F43-DF67-4246-9A05-1DB8E0EF412A}">
      <dgm:prSet phldrT="[Text]" phldr="1"/>
      <dgm:spPr/>
      <dgm:t>
        <a:bodyPr/>
        <a:lstStyle/>
        <a:p>
          <a:endParaRPr lang="en-US" dirty="0"/>
        </a:p>
      </dgm:t>
    </dgm:pt>
    <dgm:pt modelId="{9066D4D8-A1A9-4705-BC42-842D642EE351}" type="sibTrans" cxnId="{1ACCB7DD-EF6A-4A68-BB8B-27BF151043AC}">
      <dgm:prSet/>
      <dgm:spPr/>
      <dgm:t>
        <a:bodyPr/>
        <a:lstStyle/>
        <a:p>
          <a:endParaRPr lang="en-US"/>
        </a:p>
      </dgm:t>
    </dgm:pt>
    <dgm:pt modelId="{2ABAEA89-8E0B-4D97-BB4D-F4525C62A1CA}" type="parTrans" cxnId="{1ACCB7DD-EF6A-4A68-BB8B-27BF151043AC}">
      <dgm:prSet/>
      <dgm:spPr/>
      <dgm:t>
        <a:bodyPr/>
        <a:lstStyle/>
        <a:p>
          <a:endParaRPr lang="en-US"/>
        </a:p>
      </dgm:t>
    </dgm:pt>
    <dgm:pt modelId="{6CAEB8BE-7A7E-45A3-B0BB-0B015A693412}">
      <dgm:prSet phldrT="[Text]" phldr="1"/>
      <dgm:spPr/>
      <dgm:t>
        <a:bodyPr/>
        <a:lstStyle/>
        <a:p>
          <a:endParaRPr lang="en-US" dirty="0"/>
        </a:p>
      </dgm:t>
    </dgm:pt>
    <dgm:pt modelId="{8DE7A86F-8E7A-40D5-BFCE-21DC3E64D423}" type="sibTrans" cxnId="{2DAEFC80-F4B4-4A01-A7CF-671A7C597BAE}">
      <dgm:prSet/>
      <dgm:spPr/>
      <dgm:t>
        <a:bodyPr/>
        <a:lstStyle/>
        <a:p>
          <a:endParaRPr lang="en-US"/>
        </a:p>
      </dgm:t>
    </dgm:pt>
    <dgm:pt modelId="{D1610D8C-8956-4A0E-A7EC-A6AA70C08173}" type="parTrans" cxnId="{2DAEFC80-F4B4-4A01-A7CF-671A7C597BAE}">
      <dgm:prSet/>
      <dgm:spPr/>
      <dgm:t>
        <a:bodyPr/>
        <a:lstStyle/>
        <a:p>
          <a:endParaRPr lang="en-US"/>
        </a:p>
      </dgm:t>
    </dgm:pt>
    <dgm:pt modelId="{0C54FA4A-4D39-4D65-8577-E3F70B160AF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Shapes And Numbers </a:t>
          </a:r>
          <a:endParaRPr lang="en-US" sz="40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26A3DAAC-0455-4D1A-82A2-4D22A1AE4E89}" type="sibTrans" cxnId="{C5E886F9-EABE-49A3-8C26-CBF2895558A1}">
      <dgm:prSet/>
      <dgm:spPr/>
      <dgm:t>
        <a:bodyPr/>
        <a:lstStyle/>
        <a:p>
          <a:endParaRPr lang="en-US"/>
        </a:p>
      </dgm:t>
    </dgm:pt>
    <dgm:pt modelId="{935E3F13-6882-4B34-9497-9054D9B73C90}" type="parTrans" cxnId="{C5E886F9-EABE-49A3-8C26-CBF2895558A1}">
      <dgm:prSet/>
      <dgm:spPr/>
      <dgm:t>
        <a:bodyPr/>
        <a:lstStyle/>
        <a:p>
          <a:endParaRPr lang="en-US"/>
        </a:p>
      </dgm:t>
    </dgm:pt>
    <dgm:pt modelId="{770C51AF-77CA-4BFA-A08D-252C369DF466}" type="pres">
      <dgm:prSet presAssocID="{80446DC1-7EBF-4F8F-A900-367BF3AB40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1F0CFF-5FA6-433B-8876-6843A3BA5737}" type="pres">
      <dgm:prSet presAssocID="{80446DC1-7EBF-4F8F-A900-367BF3AB40F6}" presName="dummy" presStyleCnt="0"/>
      <dgm:spPr/>
    </dgm:pt>
    <dgm:pt modelId="{40117FDA-9B99-4A62-BE2E-88C8096361A7}" type="pres">
      <dgm:prSet presAssocID="{80446DC1-7EBF-4F8F-A900-367BF3AB40F6}" presName="linH" presStyleCnt="0"/>
      <dgm:spPr/>
    </dgm:pt>
    <dgm:pt modelId="{D82ADDE4-C02D-433B-9D75-71599A60FDF6}" type="pres">
      <dgm:prSet presAssocID="{80446DC1-7EBF-4F8F-A900-367BF3AB40F6}" presName="padding1" presStyleCnt="0"/>
      <dgm:spPr/>
    </dgm:pt>
    <dgm:pt modelId="{2A10A567-F92F-4EC2-9D63-8DF948E4BA84}" type="pres">
      <dgm:prSet presAssocID="{0C54FA4A-4D39-4D65-8577-E3F70B160AF6}" presName="linV" presStyleCnt="0"/>
      <dgm:spPr/>
    </dgm:pt>
    <dgm:pt modelId="{F10BFA76-1CCD-4322-8B7F-517F9761BF2A}" type="pres">
      <dgm:prSet presAssocID="{0C54FA4A-4D39-4D65-8577-E3F70B160AF6}" presName="spVertical1" presStyleCnt="0"/>
      <dgm:spPr/>
    </dgm:pt>
    <dgm:pt modelId="{DEFB5E44-7D4A-4EB2-B675-746E6CAA931E}" type="pres">
      <dgm:prSet presAssocID="{0C54FA4A-4D39-4D65-8577-E3F70B160AF6}" presName="parTx" presStyleLbl="revTx" presStyleIdx="0" presStyleCnt="3" custScaleX="1678949" custScaleY="103823" custLinFactNeighborX="-73758" custLinFactNeighborY="78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E8BF0-4E7D-4700-9DE7-BAABC554BE66}" type="pres">
      <dgm:prSet presAssocID="{0C54FA4A-4D39-4D65-8577-E3F70B160AF6}" presName="spVertical2" presStyleCnt="0"/>
      <dgm:spPr/>
    </dgm:pt>
    <dgm:pt modelId="{DCF54DD9-620A-41A9-8174-BBB1E40FCD36}" type="pres">
      <dgm:prSet presAssocID="{0C54FA4A-4D39-4D65-8577-E3F70B160AF6}" presName="spVertical3" presStyleCnt="0"/>
      <dgm:spPr/>
    </dgm:pt>
    <dgm:pt modelId="{91C2C49B-6DAE-41E1-9630-04EC86A458D6}" type="pres">
      <dgm:prSet presAssocID="{26A3DAAC-0455-4D1A-82A2-4D22A1AE4E89}" presName="space" presStyleCnt="0"/>
      <dgm:spPr/>
    </dgm:pt>
    <dgm:pt modelId="{914713A0-9631-4841-95B4-3708EBCF7020}" type="pres">
      <dgm:prSet presAssocID="{6CAEB8BE-7A7E-45A3-B0BB-0B015A693412}" presName="linV" presStyleCnt="0"/>
      <dgm:spPr/>
    </dgm:pt>
    <dgm:pt modelId="{F7C2D383-9AEC-42A2-9CA6-AB8E47B5F8A7}" type="pres">
      <dgm:prSet presAssocID="{6CAEB8BE-7A7E-45A3-B0BB-0B015A693412}" presName="spVertical1" presStyleCnt="0"/>
      <dgm:spPr/>
    </dgm:pt>
    <dgm:pt modelId="{8E55D931-5C04-4932-A5C3-4562FE713913}" type="pres">
      <dgm:prSet presAssocID="{6CAEB8BE-7A7E-45A3-B0BB-0B015A693412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71BE2-7EFB-4C76-B774-A2568705CDC6}" type="pres">
      <dgm:prSet presAssocID="{6CAEB8BE-7A7E-45A3-B0BB-0B015A693412}" presName="spVertical2" presStyleCnt="0"/>
      <dgm:spPr/>
    </dgm:pt>
    <dgm:pt modelId="{E07D8D34-7833-4684-AE4F-DDB15C75CC37}" type="pres">
      <dgm:prSet presAssocID="{6CAEB8BE-7A7E-45A3-B0BB-0B015A693412}" presName="spVertical3" presStyleCnt="0"/>
      <dgm:spPr/>
    </dgm:pt>
    <dgm:pt modelId="{AAD24968-B9EE-4B4C-A3F2-A80461117AD2}" type="pres">
      <dgm:prSet presAssocID="{8DE7A86F-8E7A-40D5-BFCE-21DC3E64D423}" presName="space" presStyleCnt="0"/>
      <dgm:spPr/>
    </dgm:pt>
    <dgm:pt modelId="{E0F0739A-6B97-442E-B746-21AB44E2C2C7}" type="pres">
      <dgm:prSet presAssocID="{EDE48F43-DF67-4246-9A05-1DB8E0EF412A}" presName="linV" presStyleCnt="0"/>
      <dgm:spPr/>
    </dgm:pt>
    <dgm:pt modelId="{563A2FC7-E74A-4183-BBB3-898A80F61C84}" type="pres">
      <dgm:prSet presAssocID="{EDE48F43-DF67-4246-9A05-1DB8E0EF412A}" presName="spVertical1" presStyleCnt="0"/>
      <dgm:spPr/>
    </dgm:pt>
    <dgm:pt modelId="{928C4179-0295-4816-8B47-602B0B8FDFA8}" type="pres">
      <dgm:prSet presAssocID="{EDE48F43-DF67-4246-9A05-1DB8E0EF412A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88F82-F296-48BC-BEA5-BA7D2F60B719}" type="pres">
      <dgm:prSet presAssocID="{EDE48F43-DF67-4246-9A05-1DB8E0EF412A}" presName="spVertical2" presStyleCnt="0"/>
      <dgm:spPr/>
    </dgm:pt>
    <dgm:pt modelId="{357A6E3C-4A78-416A-B351-B3EFB30191F0}" type="pres">
      <dgm:prSet presAssocID="{EDE48F43-DF67-4246-9A05-1DB8E0EF412A}" presName="spVertical3" presStyleCnt="0"/>
      <dgm:spPr/>
    </dgm:pt>
    <dgm:pt modelId="{FE17172C-6C26-4915-8DDF-A7B3F285CFB1}" type="pres">
      <dgm:prSet presAssocID="{80446DC1-7EBF-4F8F-A900-367BF3AB40F6}" presName="padding2" presStyleCnt="0"/>
      <dgm:spPr/>
    </dgm:pt>
    <dgm:pt modelId="{C5B2D95B-94E4-46D9-8A8D-C699B0811576}" type="pres">
      <dgm:prSet presAssocID="{80446DC1-7EBF-4F8F-A900-367BF3AB40F6}" presName="negArrow" presStyleCnt="0"/>
      <dgm:spPr/>
    </dgm:pt>
    <dgm:pt modelId="{456A0A7F-7F0F-4F41-B513-A59516CFC35E}" type="pres">
      <dgm:prSet presAssocID="{80446DC1-7EBF-4F8F-A900-367BF3AB40F6}" presName="backgroundArrow" presStyleLbl="node1" presStyleIdx="0" presStyleCnt="1" custScaleY="434188" custLinFactNeighborX="98" custLinFactNeighborY="-8141"/>
      <dgm:spPr/>
    </dgm:pt>
  </dgm:ptLst>
  <dgm:cxnLst>
    <dgm:cxn modelId="{04FCFF07-68E6-4981-9069-DBB743D593E5}" type="presOf" srcId="{EDE48F43-DF67-4246-9A05-1DB8E0EF412A}" destId="{928C4179-0295-4816-8B47-602B0B8FDFA8}" srcOrd="0" destOrd="0" presId="urn:microsoft.com/office/officeart/2005/8/layout/hProcess3"/>
    <dgm:cxn modelId="{2DAEFC80-F4B4-4A01-A7CF-671A7C597BAE}" srcId="{80446DC1-7EBF-4F8F-A900-367BF3AB40F6}" destId="{6CAEB8BE-7A7E-45A3-B0BB-0B015A693412}" srcOrd="1" destOrd="0" parTransId="{D1610D8C-8956-4A0E-A7EC-A6AA70C08173}" sibTransId="{8DE7A86F-8E7A-40D5-BFCE-21DC3E64D423}"/>
    <dgm:cxn modelId="{B3999156-DE77-4C6A-A330-93BE10BE76A0}" type="presOf" srcId="{0C54FA4A-4D39-4D65-8577-E3F70B160AF6}" destId="{DEFB5E44-7D4A-4EB2-B675-746E6CAA931E}" srcOrd="0" destOrd="0" presId="urn:microsoft.com/office/officeart/2005/8/layout/hProcess3"/>
    <dgm:cxn modelId="{C5E886F9-EABE-49A3-8C26-CBF2895558A1}" srcId="{80446DC1-7EBF-4F8F-A900-367BF3AB40F6}" destId="{0C54FA4A-4D39-4D65-8577-E3F70B160AF6}" srcOrd="0" destOrd="0" parTransId="{935E3F13-6882-4B34-9497-9054D9B73C90}" sibTransId="{26A3DAAC-0455-4D1A-82A2-4D22A1AE4E89}"/>
    <dgm:cxn modelId="{699B092F-BCEF-4B26-BC5B-B06303867D08}" type="presOf" srcId="{80446DC1-7EBF-4F8F-A900-367BF3AB40F6}" destId="{770C51AF-77CA-4BFA-A08D-252C369DF466}" srcOrd="0" destOrd="0" presId="urn:microsoft.com/office/officeart/2005/8/layout/hProcess3"/>
    <dgm:cxn modelId="{39FFB1C9-D665-4C2C-BBB7-DEA9E2F5A5BE}" type="presOf" srcId="{6CAEB8BE-7A7E-45A3-B0BB-0B015A693412}" destId="{8E55D931-5C04-4932-A5C3-4562FE713913}" srcOrd="0" destOrd="0" presId="urn:microsoft.com/office/officeart/2005/8/layout/hProcess3"/>
    <dgm:cxn modelId="{1ACCB7DD-EF6A-4A68-BB8B-27BF151043AC}" srcId="{80446DC1-7EBF-4F8F-A900-367BF3AB40F6}" destId="{EDE48F43-DF67-4246-9A05-1DB8E0EF412A}" srcOrd="2" destOrd="0" parTransId="{2ABAEA89-8E0B-4D97-BB4D-F4525C62A1CA}" sibTransId="{9066D4D8-A1A9-4705-BC42-842D642EE351}"/>
    <dgm:cxn modelId="{DA7A35E5-1633-4523-9820-1830403A1E68}" type="presParOf" srcId="{770C51AF-77CA-4BFA-A08D-252C369DF466}" destId="{8E1F0CFF-5FA6-433B-8876-6843A3BA5737}" srcOrd="0" destOrd="0" presId="urn:microsoft.com/office/officeart/2005/8/layout/hProcess3"/>
    <dgm:cxn modelId="{CD486DF6-B33C-479C-9F3B-870368C5DBAE}" type="presParOf" srcId="{770C51AF-77CA-4BFA-A08D-252C369DF466}" destId="{40117FDA-9B99-4A62-BE2E-88C8096361A7}" srcOrd="1" destOrd="0" presId="urn:microsoft.com/office/officeart/2005/8/layout/hProcess3"/>
    <dgm:cxn modelId="{C9A35006-A85F-4488-B445-7F5D55D119F7}" type="presParOf" srcId="{40117FDA-9B99-4A62-BE2E-88C8096361A7}" destId="{D82ADDE4-C02D-433B-9D75-71599A60FDF6}" srcOrd="0" destOrd="0" presId="urn:microsoft.com/office/officeart/2005/8/layout/hProcess3"/>
    <dgm:cxn modelId="{6E35E9F4-295A-42B6-A1AC-3BE7C4091F33}" type="presParOf" srcId="{40117FDA-9B99-4A62-BE2E-88C8096361A7}" destId="{2A10A567-F92F-4EC2-9D63-8DF948E4BA84}" srcOrd="1" destOrd="0" presId="urn:microsoft.com/office/officeart/2005/8/layout/hProcess3"/>
    <dgm:cxn modelId="{6AB9A875-79FE-47A4-B0BF-197A95489F35}" type="presParOf" srcId="{2A10A567-F92F-4EC2-9D63-8DF948E4BA84}" destId="{F10BFA76-1CCD-4322-8B7F-517F9761BF2A}" srcOrd="0" destOrd="0" presId="urn:microsoft.com/office/officeart/2005/8/layout/hProcess3"/>
    <dgm:cxn modelId="{467EAA14-9C8B-4D18-A14D-8F8D90D37FD7}" type="presParOf" srcId="{2A10A567-F92F-4EC2-9D63-8DF948E4BA84}" destId="{DEFB5E44-7D4A-4EB2-B675-746E6CAA931E}" srcOrd="1" destOrd="0" presId="urn:microsoft.com/office/officeart/2005/8/layout/hProcess3"/>
    <dgm:cxn modelId="{E79A06F7-91C9-4F4D-B130-E90AC27E3ED8}" type="presParOf" srcId="{2A10A567-F92F-4EC2-9D63-8DF948E4BA84}" destId="{64AE8BF0-4E7D-4700-9DE7-BAABC554BE66}" srcOrd="2" destOrd="0" presId="urn:microsoft.com/office/officeart/2005/8/layout/hProcess3"/>
    <dgm:cxn modelId="{F4FD1906-DDD0-45EB-89E3-65A5DF067FCE}" type="presParOf" srcId="{2A10A567-F92F-4EC2-9D63-8DF948E4BA84}" destId="{DCF54DD9-620A-41A9-8174-BBB1E40FCD36}" srcOrd="3" destOrd="0" presId="urn:microsoft.com/office/officeart/2005/8/layout/hProcess3"/>
    <dgm:cxn modelId="{832F2E81-4052-4C36-9031-2EC4074CFCC7}" type="presParOf" srcId="{40117FDA-9B99-4A62-BE2E-88C8096361A7}" destId="{91C2C49B-6DAE-41E1-9630-04EC86A458D6}" srcOrd="2" destOrd="0" presId="urn:microsoft.com/office/officeart/2005/8/layout/hProcess3"/>
    <dgm:cxn modelId="{BB03E9A2-F2C0-4934-AFAA-BEE86CFEE5B4}" type="presParOf" srcId="{40117FDA-9B99-4A62-BE2E-88C8096361A7}" destId="{914713A0-9631-4841-95B4-3708EBCF7020}" srcOrd="3" destOrd="0" presId="urn:microsoft.com/office/officeart/2005/8/layout/hProcess3"/>
    <dgm:cxn modelId="{1095D99D-6E31-4EAE-AD0F-D450A0946035}" type="presParOf" srcId="{914713A0-9631-4841-95B4-3708EBCF7020}" destId="{F7C2D383-9AEC-42A2-9CA6-AB8E47B5F8A7}" srcOrd="0" destOrd="0" presId="urn:microsoft.com/office/officeart/2005/8/layout/hProcess3"/>
    <dgm:cxn modelId="{1D8DC5FB-FB25-4A52-9E8F-573D6B72C924}" type="presParOf" srcId="{914713A0-9631-4841-95B4-3708EBCF7020}" destId="{8E55D931-5C04-4932-A5C3-4562FE713913}" srcOrd="1" destOrd="0" presId="urn:microsoft.com/office/officeart/2005/8/layout/hProcess3"/>
    <dgm:cxn modelId="{D24D7E07-ABF9-4C8C-A824-7A3E6DB515C3}" type="presParOf" srcId="{914713A0-9631-4841-95B4-3708EBCF7020}" destId="{FDD71BE2-7EFB-4C76-B774-A2568705CDC6}" srcOrd="2" destOrd="0" presId="urn:microsoft.com/office/officeart/2005/8/layout/hProcess3"/>
    <dgm:cxn modelId="{9ABE7991-834D-4AF9-A934-25FC367F492E}" type="presParOf" srcId="{914713A0-9631-4841-95B4-3708EBCF7020}" destId="{E07D8D34-7833-4684-AE4F-DDB15C75CC37}" srcOrd="3" destOrd="0" presId="urn:microsoft.com/office/officeart/2005/8/layout/hProcess3"/>
    <dgm:cxn modelId="{D7900673-4D02-49A6-86AF-4E3CB7E09A9D}" type="presParOf" srcId="{40117FDA-9B99-4A62-BE2E-88C8096361A7}" destId="{AAD24968-B9EE-4B4C-A3F2-A80461117AD2}" srcOrd="4" destOrd="0" presId="urn:microsoft.com/office/officeart/2005/8/layout/hProcess3"/>
    <dgm:cxn modelId="{EDAE1894-8FB1-41BA-A6BD-4C6577A9922D}" type="presParOf" srcId="{40117FDA-9B99-4A62-BE2E-88C8096361A7}" destId="{E0F0739A-6B97-442E-B746-21AB44E2C2C7}" srcOrd="5" destOrd="0" presId="urn:microsoft.com/office/officeart/2005/8/layout/hProcess3"/>
    <dgm:cxn modelId="{DA2E1CF9-921C-4C2C-AD6F-6A9ECB9DFB90}" type="presParOf" srcId="{E0F0739A-6B97-442E-B746-21AB44E2C2C7}" destId="{563A2FC7-E74A-4183-BBB3-898A80F61C84}" srcOrd="0" destOrd="0" presId="urn:microsoft.com/office/officeart/2005/8/layout/hProcess3"/>
    <dgm:cxn modelId="{0FC3159A-494A-4B22-8853-859776959EE5}" type="presParOf" srcId="{E0F0739A-6B97-442E-B746-21AB44E2C2C7}" destId="{928C4179-0295-4816-8B47-602B0B8FDFA8}" srcOrd="1" destOrd="0" presId="urn:microsoft.com/office/officeart/2005/8/layout/hProcess3"/>
    <dgm:cxn modelId="{939B55D9-666F-4BB3-8822-C062CC597355}" type="presParOf" srcId="{E0F0739A-6B97-442E-B746-21AB44E2C2C7}" destId="{F6788F82-F296-48BC-BEA5-BA7D2F60B719}" srcOrd="2" destOrd="0" presId="urn:microsoft.com/office/officeart/2005/8/layout/hProcess3"/>
    <dgm:cxn modelId="{A83DE8B4-6AC3-4227-A609-8B40FB3A1287}" type="presParOf" srcId="{E0F0739A-6B97-442E-B746-21AB44E2C2C7}" destId="{357A6E3C-4A78-416A-B351-B3EFB30191F0}" srcOrd="3" destOrd="0" presId="urn:microsoft.com/office/officeart/2005/8/layout/hProcess3"/>
    <dgm:cxn modelId="{AC29CE11-A46B-4C5E-A1A3-8F922E6F266C}" type="presParOf" srcId="{40117FDA-9B99-4A62-BE2E-88C8096361A7}" destId="{FE17172C-6C26-4915-8DDF-A7B3F285CFB1}" srcOrd="6" destOrd="0" presId="urn:microsoft.com/office/officeart/2005/8/layout/hProcess3"/>
    <dgm:cxn modelId="{6F7328C3-4FCF-4AC7-BF05-407D75CDC249}" type="presParOf" srcId="{40117FDA-9B99-4A62-BE2E-88C8096361A7}" destId="{C5B2D95B-94E4-46D9-8A8D-C699B0811576}" srcOrd="7" destOrd="0" presId="urn:microsoft.com/office/officeart/2005/8/layout/hProcess3"/>
    <dgm:cxn modelId="{014347D9-0665-45E0-83F0-E2B84CA4171A}" type="presParOf" srcId="{40117FDA-9B99-4A62-BE2E-88C8096361A7}" destId="{456A0A7F-7F0F-4F41-B513-A59516CFC35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A0A7F-7F0F-4F41-B513-A59516CFC35E}">
      <dsp:nvSpPr>
        <dsp:cNvPr id="0" name=""/>
        <dsp:cNvSpPr/>
      </dsp:nvSpPr>
      <dsp:spPr>
        <a:xfrm>
          <a:off x="15024" y="0"/>
          <a:ext cx="7681175" cy="406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C4179-0295-4816-8B47-602B0B8FDFA8}">
      <dsp:nvSpPr>
        <dsp:cNvPr id="0" name=""/>
        <dsp:cNvSpPr/>
      </dsp:nvSpPr>
      <dsp:spPr>
        <a:xfrm>
          <a:off x="6592395" y="684667"/>
          <a:ext cx="328175" cy="136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592395" y="684667"/>
        <a:ext cx="328175" cy="1369335"/>
      </dsp:txXfrm>
    </dsp:sp>
    <dsp:sp modelId="{8E55D931-5C04-4932-A5C3-4562FE713913}">
      <dsp:nvSpPr>
        <dsp:cNvPr id="0" name=""/>
        <dsp:cNvSpPr/>
      </dsp:nvSpPr>
      <dsp:spPr>
        <a:xfrm>
          <a:off x="6198584" y="684667"/>
          <a:ext cx="328175" cy="136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198584" y="684667"/>
        <a:ext cx="328175" cy="1369335"/>
      </dsp:txXfrm>
    </dsp:sp>
    <dsp:sp modelId="{DEFB5E44-7D4A-4EB2-B675-746E6CAA931E}">
      <dsp:nvSpPr>
        <dsp:cNvPr id="0" name=""/>
        <dsp:cNvSpPr/>
      </dsp:nvSpPr>
      <dsp:spPr>
        <a:xfrm>
          <a:off x="380999" y="1219201"/>
          <a:ext cx="5509894" cy="1476035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Shapes And Numbers </a:t>
          </a:r>
          <a:endParaRPr lang="en-US" sz="40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80999" y="1219201"/>
        <a:ext cx="5509894" cy="147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48484" y="5715000"/>
            <a:ext cx="4192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2140"/>
            <a:ext cx="7276656" cy="53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1139194"/>
            <a:ext cx="27813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How many triangles?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2124" y="2133601"/>
            <a:ext cx="6958072" cy="2558151"/>
            <a:chOff x="682124" y="2133601"/>
            <a:chExt cx="6958072" cy="2558151"/>
          </a:xfrm>
        </p:grpSpPr>
        <p:grpSp>
          <p:nvGrpSpPr>
            <p:cNvPr id="19" name="Group 18"/>
            <p:cNvGrpSpPr/>
            <p:nvPr/>
          </p:nvGrpSpPr>
          <p:grpSpPr>
            <a:xfrm>
              <a:off x="685800" y="2133601"/>
              <a:ext cx="6934200" cy="645937"/>
              <a:chOff x="762000" y="3045118"/>
              <a:chExt cx="4484324" cy="413207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762000" y="3068988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1295400" y="3054299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1866900" y="3056135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2362200" y="3045118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2809302" y="3068988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3276600" y="3057000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3810000" y="3064420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338351" y="3088993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4865324" y="3088993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05996" y="3013124"/>
              <a:ext cx="6934200" cy="674328"/>
              <a:chOff x="676500" y="3355664"/>
              <a:chExt cx="4484324" cy="413207"/>
            </a:xfrm>
          </p:grpSpPr>
          <p:sp>
            <p:nvSpPr>
              <p:cNvPr id="39" name="Isosceles Triangle 38"/>
              <p:cNvSpPr/>
              <p:nvPr/>
            </p:nvSpPr>
            <p:spPr>
              <a:xfrm>
                <a:off x="676500" y="3379534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1209901" y="3364845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1781401" y="3366681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2276700" y="3355664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2723802" y="3379534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3191100" y="3367546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3724500" y="3374966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>
                <a:off x="4252851" y="3399539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4779824" y="3399539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82124" y="4050071"/>
              <a:ext cx="3892052" cy="641681"/>
              <a:chOff x="676500" y="3355664"/>
              <a:chExt cx="2428302" cy="393202"/>
            </a:xfrm>
          </p:grpSpPr>
          <p:sp>
            <p:nvSpPr>
              <p:cNvPr id="49" name="Isosceles Triangle 48"/>
              <p:cNvSpPr/>
              <p:nvPr/>
            </p:nvSpPr>
            <p:spPr>
              <a:xfrm>
                <a:off x="676500" y="3379534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1209901" y="3364845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1781401" y="3366681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2276700" y="3355664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>
                <a:off x="2723802" y="3379534"/>
                <a:ext cx="381000" cy="369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5485481" y="3891778"/>
            <a:ext cx="1468252" cy="11079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/>
              <a:t> 23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04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41" y="634254"/>
            <a:ext cx="321830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How many rectangles?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25240" y="1480066"/>
            <a:ext cx="6799702" cy="4006334"/>
            <a:chOff x="914400" y="1480066"/>
            <a:chExt cx="6799702" cy="4006334"/>
          </a:xfrm>
        </p:grpSpPr>
        <p:sp>
          <p:nvSpPr>
            <p:cNvPr id="3" name="Flowchart: Extract 2"/>
            <p:cNvSpPr/>
            <p:nvPr/>
          </p:nvSpPr>
          <p:spPr>
            <a:xfrm rot="10800000">
              <a:off x="914400" y="1480066"/>
              <a:ext cx="6799702" cy="4006334"/>
            </a:xfrm>
            <a:prstGeom prst="flowChartExtra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23202" y="1652528"/>
              <a:ext cx="838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8663" y="1656659"/>
              <a:ext cx="838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85173" y="1658954"/>
              <a:ext cx="838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87319" y="1669971"/>
              <a:ext cx="838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00051" y="2225861"/>
              <a:ext cx="838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10988" y="2225861"/>
              <a:ext cx="838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9305" y="2227238"/>
              <a:ext cx="838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90367" y="2783592"/>
              <a:ext cx="838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47281" y="2783592"/>
              <a:ext cx="838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41283" y="3281184"/>
              <a:ext cx="838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6610" y="4163285"/>
            <a:ext cx="80790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10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8091" y="1371600"/>
            <a:ext cx="7467600" cy="2514600"/>
            <a:chOff x="658091" y="1371600"/>
            <a:chExt cx="7467600" cy="2514600"/>
          </a:xfrm>
        </p:grpSpPr>
        <p:sp>
          <p:nvSpPr>
            <p:cNvPr id="3" name="Rectangle 2"/>
            <p:cNvSpPr/>
            <p:nvPr/>
          </p:nvSpPr>
          <p:spPr>
            <a:xfrm>
              <a:off x="658091" y="1371600"/>
              <a:ext cx="3543300" cy="762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GROUP- SHAPE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58091" y="2133600"/>
              <a:ext cx="7467600" cy="1752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Draw a Square, a Rectangle, a Circle and a Triangle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81200" y="152400"/>
            <a:ext cx="4876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GROUP WORK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58091" y="4605644"/>
            <a:ext cx="7467600" cy="1642756"/>
            <a:chOff x="658091" y="4114800"/>
            <a:chExt cx="7467600" cy="1642756"/>
          </a:xfrm>
        </p:grpSpPr>
        <p:sp>
          <p:nvSpPr>
            <p:cNvPr id="6" name="Rectangle 5"/>
            <p:cNvSpPr/>
            <p:nvPr/>
          </p:nvSpPr>
          <p:spPr>
            <a:xfrm>
              <a:off x="658091" y="4114800"/>
              <a:ext cx="3456709" cy="838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GROUP -CIRCLE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8091" y="4953000"/>
              <a:ext cx="7467600" cy="8045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Write </a:t>
              </a:r>
              <a:r>
                <a:rPr lang="en-US" sz="36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cardinal numbers </a:t>
              </a:r>
              <a:r>
                <a:rPr lang="en-US" sz="3600" dirty="0" smtClean="0">
                  <a:solidFill>
                    <a:srgbClr val="0070C0"/>
                  </a:solidFill>
                  <a:latin typeface="+mj-lt"/>
                  <a:cs typeface="NikoshBAN" pitchFamily="2" charset="0"/>
                </a:rPr>
                <a:t>1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to </a:t>
              </a:r>
              <a:r>
                <a:rPr lang="en-US" sz="3600" dirty="0" smtClean="0">
                  <a:solidFill>
                    <a:srgbClr val="0070C0"/>
                  </a:solidFill>
                  <a:latin typeface="+mj-lt"/>
                  <a:cs typeface="NikoshBAN" pitchFamily="2" charset="0"/>
                </a:rPr>
                <a:t>15</a:t>
              </a:r>
              <a:endParaRPr lang="en-US" sz="3600" dirty="0">
                <a:solidFill>
                  <a:srgbClr val="0070C0"/>
                </a:solidFill>
                <a:latin typeface="+mj-lt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6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48399" y="609600"/>
            <a:ext cx="5285801" cy="838200"/>
          </a:xfrm>
          <a:prstGeom prst="ellipse">
            <a:avLst/>
          </a:prstGeom>
          <a:solidFill>
            <a:schemeClr val="bg2">
              <a:lumMod val="1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EVALUATION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1" y="2321271"/>
            <a:ext cx="8077200" cy="1260129"/>
            <a:chOff x="1431733" y="2751069"/>
            <a:chExt cx="5823333" cy="1260129"/>
          </a:xfrm>
        </p:grpSpPr>
        <p:sp>
          <p:nvSpPr>
            <p:cNvPr id="4" name="TextBox 3"/>
            <p:cNvSpPr txBox="1"/>
            <p:nvPr/>
          </p:nvSpPr>
          <p:spPr>
            <a:xfrm>
              <a:off x="1431733" y="3364867"/>
              <a:ext cx="5823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Circle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, rectangle, 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square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smtClean="0">
                  <a:solidFill>
                    <a:srgbClr val="FF33CC"/>
                  </a:solidFill>
                  <a:latin typeface="NikoshBAN" pitchFamily="2" charset="0"/>
                  <a:cs typeface="NikoshBAN" pitchFamily="2" charset="0"/>
                </a:rPr>
                <a:t>triangle</a:t>
              </a:r>
              <a:endParaRPr lang="en-US" sz="36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47800" y="2751069"/>
              <a:ext cx="2227625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NikoshBAN" pitchFamily="2" charset="0"/>
                </a:rPr>
                <a:t>1</a:t>
              </a:r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.Read &amp; say.</a:t>
              </a:r>
              <a:endParaRPr lang="en-US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79487" y="3605716"/>
            <a:ext cx="8108826" cy="2795084"/>
            <a:chOff x="609599" y="3661126"/>
            <a:chExt cx="7848601" cy="2684264"/>
          </a:xfrm>
        </p:grpSpPr>
        <p:sp>
          <p:nvSpPr>
            <p:cNvPr id="33" name="TextBox 32"/>
            <p:cNvSpPr txBox="1"/>
            <p:nvPr/>
          </p:nvSpPr>
          <p:spPr>
            <a:xfrm>
              <a:off x="609599" y="3661126"/>
              <a:ext cx="7086601" cy="10936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  <a:cs typeface="NikoshBAN" pitchFamily="2" charset="0"/>
                </a:rPr>
                <a:t>2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.Count &amp; write the numbers.</a:t>
              </a: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990600" y="4800607"/>
              <a:ext cx="914400" cy="685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2133600" y="4826140"/>
              <a:ext cx="914400" cy="685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3112094" y="4826140"/>
              <a:ext cx="914400" cy="685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4038601" y="4826140"/>
              <a:ext cx="914400" cy="685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5024265" y="4826140"/>
              <a:ext cx="914400" cy="685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6019800" y="4826140"/>
              <a:ext cx="914400" cy="685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7086600" y="4826140"/>
              <a:ext cx="914400" cy="685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990600" y="5659590"/>
              <a:ext cx="914400" cy="685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2225403" y="5659590"/>
              <a:ext cx="914400" cy="685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5-Point Star 50"/>
            <p:cNvSpPr/>
            <p:nvPr/>
          </p:nvSpPr>
          <p:spPr>
            <a:xfrm>
              <a:off x="3376899" y="5607635"/>
              <a:ext cx="914400" cy="685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5-Point Star 51"/>
            <p:cNvSpPr/>
            <p:nvPr/>
          </p:nvSpPr>
          <p:spPr>
            <a:xfrm>
              <a:off x="4356962" y="5607635"/>
              <a:ext cx="914400" cy="685800"/>
            </a:xfrm>
            <a:prstGeom prst="star5">
              <a:avLst>
                <a:gd name="adj" fmla="val 2092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5481465" y="5607635"/>
              <a:ext cx="914400" cy="685800"/>
            </a:xfrm>
            <a:prstGeom prst="star5">
              <a:avLst>
                <a:gd name="adj" fmla="val 2092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5-Point Star 53"/>
            <p:cNvSpPr/>
            <p:nvPr/>
          </p:nvSpPr>
          <p:spPr>
            <a:xfrm>
              <a:off x="6477000" y="5507190"/>
              <a:ext cx="914400" cy="685800"/>
            </a:xfrm>
            <a:prstGeom prst="star5">
              <a:avLst>
                <a:gd name="adj" fmla="val 2092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7543800" y="5507190"/>
              <a:ext cx="914400" cy="685800"/>
            </a:xfrm>
            <a:prstGeom prst="star5">
              <a:avLst>
                <a:gd name="adj" fmla="val 2092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480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0" y="304800"/>
            <a:ext cx="3080592" cy="1752600"/>
            <a:chOff x="2939208" y="152400"/>
            <a:chExt cx="3875183" cy="2286000"/>
          </a:xfrm>
        </p:grpSpPr>
        <p:sp>
          <p:nvSpPr>
            <p:cNvPr id="3" name="Rectangle 2"/>
            <p:cNvSpPr/>
            <p:nvPr/>
          </p:nvSpPr>
          <p:spPr>
            <a:xfrm>
              <a:off x="3314700" y="990600"/>
              <a:ext cx="3124200" cy="144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HOME TASK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2939208" y="152400"/>
              <a:ext cx="3875183" cy="83820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789715" y="2895600"/>
            <a:ext cx="7474027" cy="1752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Make a triangle with paper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" y="25536"/>
            <a:ext cx="9002596" cy="6844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2164140"/>
            <a:ext cx="774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THANKS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3739" y="2175477"/>
            <a:ext cx="774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THANKS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734" y="2203182"/>
            <a:ext cx="774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THANKS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3" presetClass="exit" presetSubtype="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53" y="1485629"/>
            <a:ext cx="5858693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7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600" y="447102"/>
            <a:ext cx="4724400" cy="6182298"/>
            <a:chOff x="2729467" y="447102"/>
            <a:chExt cx="4031341" cy="54659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674" y="447102"/>
              <a:ext cx="4031134" cy="389629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29467" y="4343400"/>
              <a:ext cx="4017485" cy="156966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MD.MAIDUL ISLAM</a:t>
              </a:r>
            </a:p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Assistant Teacher</a:t>
              </a:r>
            </a:p>
            <a:p>
              <a:pPr algn="ctr"/>
              <a:r>
                <a:rPr lang="en-US" sz="2400" dirty="0" smtClean="0">
                  <a:latin typeface="+mj-lt"/>
                  <a:cs typeface="NikoshBAN" pitchFamily="2" charset="0"/>
                </a:rPr>
                <a:t>26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Akalom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gps</a:t>
              </a:r>
              <a:endParaRPr lang="en-US" sz="2400" dirty="0" smtClean="0">
                <a:latin typeface="+mj-lt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Nesarabad,Pirojpur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3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89" y="1295400"/>
            <a:ext cx="822960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Class : </a:t>
            </a:r>
            <a:r>
              <a:rPr lang="en-US" sz="3600" dirty="0" smtClean="0">
                <a:latin typeface="+mj-lt"/>
                <a:cs typeface="NikoshBAN" pitchFamily="2" charset="0"/>
              </a:rPr>
              <a:t>2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Sub : English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Unit : </a:t>
            </a:r>
            <a:r>
              <a:rPr lang="en-US" sz="3600" dirty="0" smtClean="0">
                <a:latin typeface="+mj-lt"/>
                <a:cs typeface="NikoshBAN" pitchFamily="2" charset="0"/>
              </a:rPr>
              <a:t>19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Lesson : </a:t>
            </a:r>
            <a:r>
              <a:rPr lang="en-US" sz="3600" dirty="0" smtClean="0">
                <a:latin typeface="+mj-lt"/>
                <a:cs typeface="NikoshBAN" pitchFamily="2" charset="0"/>
              </a:rPr>
              <a:t>4-6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Lesson Title : Shapes and Numbers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Time : </a:t>
            </a:r>
            <a:r>
              <a:rPr lang="en-US" sz="3600" dirty="0" smtClean="0">
                <a:latin typeface="+mj-lt"/>
                <a:cs typeface="NikoshBAN" pitchFamily="2" charset="0"/>
              </a:rPr>
              <a:t>45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minutes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Date : </a:t>
            </a:r>
            <a:r>
              <a:rPr lang="en-US" sz="3600" dirty="0" smtClean="0">
                <a:latin typeface="+mj-lt"/>
                <a:cs typeface="NikoshBAN" pitchFamily="2" charset="0"/>
              </a:rPr>
              <a:t>02.03.2020</a:t>
            </a:r>
            <a:endParaRPr lang="en-US" sz="3600" dirty="0">
              <a:latin typeface="+mj-lt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Enjoy a video</a:t>
            </a: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4822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7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111" y="533401"/>
            <a:ext cx="44958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Learning Outcomes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54875"/>
            <a:ext cx="8305800" cy="2569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Speaking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800" dirty="0" smtClean="0">
              <a:latin typeface="+mj-lt"/>
              <a:cs typeface="NikoshBAN" pitchFamily="2" charset="0"/>
            </a:endParaRPr>
          </a:p>
          <a:p>
            <a:r>
              <a:rPr lang="en-US" dirty="0" smtClean="0">
                <a:latin typeface="+mj-lt"/>
                <a:cs typeface="NikoshBAN" pitchFamily="2" charset="0"/>
              </a:rPr>
              <a:t>1.1.1 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Repeat after  the teaches  simple words and phrases</a:t>
            </a:r>
            <a:r>
              <a:rPr lang="en-US" dirty="0">
                <a:solidFill>
                  <a:srgbClr val="0070C0"/>
                </a:solidFill>
                <a:latin typeface="+mj-lt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with  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proper</a:t>
            </a:r>
          </a:p>
          <a:p>
            <a:r>
              <a:rPr lang="en-US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sounds and stress. Sounds and stress.</a:t>
            </a:r>
          </a:p>
          <a:p>
            <a:endParaRPr lang="en-US" sz="1600" dirty="0" smtClean="0">
              <a:latin typeface="+mj-lt"/>
              <a:cs typeface="NikoshBAN" pitchFamily="2" charset="0"/>
            </a:endParaRPr>
          </a:p>
          <a:p>
            <a:r>
              <a:rPr lang="en-US" dirty="0" smtClean="0">
                <a:latin typeface="+mj-lt"/>
                <a:cs typeface="NikoshBAN" pitchFamily="2" charset="0"/>
              </a:rPr>
              <a:t>1.1.2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Say simple  words and phrases with proper sounds and  stress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endParaRPr lang="en-US" dirty="0" smtClean="0">
              <a:latin typeface="+mj-lt"/>
              <a:cs typeface="NikoshBAN" pitchFamily="2" charset="0"/>
            </a:endParaRPr>
          </a:p>
          <a:p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Writing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1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NikoshBAN" pitchFamily="2" charset="0"/>
              </a:rPr>
              <a:t>2.1.1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Write  cardinal numbers up to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NikoshBAN" pitchFamily="2" charset="0"/>
              </a:rPr>
              <a:t>30.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+mj-lt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4498060"/>
              </p:ext>
            </p:extLst>
          </p:nvPr>
        </p:nvGraphicFramePr>
        <p:xfrm>
          <a:off x="990600" y="8382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9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681" y="1143000"/>
            <a:ext cx="2057400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What is This?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8" y="2438400"/>
            <a:ext cx="816846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42" y="1257759"/>
            <a:ext cx="299245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How many squares?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2209800"/>
            <a:ext cx="7774238" cy="1600200"/>
            <a:chOff x="228600" y="2209800"/>
            <a:chExt cx="7774238" cy="1600200"/>
          </a:xfrm>
        </p:grpSpPr>
        <p:sp>
          <p:nvSpPr>
            <p:cNvPr id="3" name="Rectangle 2"/>
            <p:cNvSpPr/>
            <p:nvPr/>
          </p:nvSpPr>
          <p:spPr>
            <a:xfrm>
              <a:off x="228600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7834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14151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20468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20817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54217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30658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43861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05721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12038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67472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03629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69161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21838" y="22098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8600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7834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14151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20468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20817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754217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276600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30658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43861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67621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12038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67472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03629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069161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21838" y="3505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Oval 61"/>
          <p:cNvSpPr/>
          <p:nvPr/>
        </p:nvSpPr>
        <p:spPr>
          <a:xfrm>
            <a:off x="6157972" y="4419600"/>
            <a:ext cx="1654366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B0F0"/>
                </a:solidFill>
              </a:rPr>
              <a:t>30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987" y="1219200"/>
            <a:ext cx="249990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How many circles?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3141" y="2319970"/>
            <a:ext cx="6248400" cy="567370"/>
            <a:chOff x="693141" y="2319970"/>
            <a:chExt cx="6248400" cy="567370"/>
          </a:xfrm>
        </p:grpSpPr>
        <p:sp>
          <p:nvSpPr>
            <p:cNvPr id="4" name="Oval 3"/>
            <p:cNvSpPr/>
            <p:nvPr/>
          </p:nvSpPr>
          <p:spPr>
            <a:xfrm>
              <a:off x="693141" y="2324100"/>
              <a:ext cx="4572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02741" y="2319970"/>
              <a:ext cx="4572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42407" y="2339709"/>
              <a:ext cx="4572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14435" y="2339247"/>
              <a:ext cx="4572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61907" y="2348888"/>
              <a:ext cx="4572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93541" y="2349348"/>
              <a:ext cx="4572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03141" y="2334201"/>
              <a:ext cx="4572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142807" y="2353940"/>
              <a:ext cx="4572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814835" y="2342461"/>
              <a:ext cx="4572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484341" y="2334201"/>
              <a:ext cx="4572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30098" y="2231834"/>
            <a:ext cx="838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25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428</TotalTime>
  <Words>165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Composite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ismail - [2010]</cp:lastModifiedBy>
  <cp:revision>299</cp:revision>
  <dcterms:created xsi:type="dcterms:W3CDTF">2006-08-16T00:00:00Z</dcterms:created>
  <dcterms:modified xsi:type="dcterms:W3CDTF">2020-03-04T10:40:46Z</dcterms:modified>
</cp:coreProperties>
</file>