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5" r:id="rId3"/>
    <p:sldId id="257" r:id="rId4"/>
    <p:sldId id="264" r:id="rId5"/>
    <p:sldId id="261" r:id="rId6"/>
    <p:sldId id="260" r:id="rId7"/>
    <p:sldId id="259" r:id="rId8"/>
    <p:sldId id="262" r:id="rId9"/>
    <p:sldId id="263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0BB96-3704-49F0-84E8-73E139FEDE1F}" type="datetimeFigureOut">
              <a:rPr lang="en-US" smtClean="0"/>
              <a:pPr/>
              <a:t>Wed 04.03.20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805DD-1C3C-43C3-9F45-4CA21FDF6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805DD-1C3C-43C3-9F45-4CA21FDF64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Wed 04.03.20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Wed 04.03.20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Wed 04.03.20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Wed 04.03.20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Wed 04.03.20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Wed 04.03.20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Wed 04.03.20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Wed 04.03.20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Wed 04.03.20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Wed 04.03.20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Wed 04.03.20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5DCAF3-C621-4349-A880-CD2B4E50C9ED}" type="datetimeFigureOut">
              <a:rPr lang="en-US" smtClean="0"/>
              <a:pPr/>
              <a:t>Wed 04.03.20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352800"/>
            <a:ext cx="8458200" cy="122237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সৈয়দ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মুজতবা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আলী</a:t>
            </a:r>
            <a:endParaRPr lang="en-US" sz="2800" b="1" dirty="0">
              <a:solidFill>
                <a:srgbClr val="C00000"/>
              </a:solidFill>
              <a:latin typeface="SutonnyMJ" pitchFamily="2" charset="0"/>
              <a:ea typeface="Segoe UI Black" pitchFamily="34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458200" cy="9144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নীলনদ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পিরামিডের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দেশ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0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মিশরের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মসজিদ</a:t>
            </a:r>
            <a:endParaRPr lang="en-US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516192_Cai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83" y="1554162"/>
            <a:ext cx="7920434" cy="4694237"/>
          </a:xfrm>
        </p:spPr>
      </p:pic>
    </p:spTree>
  </p:cSld>
  <p:clrMapOvr>
    <a:masterClrMapping/>
  </p:clrMapOvr>
  <p:transition spd="slow" advTm="14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শিখন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ফল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/>
          <a:lstStyle/>
          <a:p>
            <a:r>
              <a:rPr lang="en-US" dirty="0" smtClean="0"/>
              <a:t>১.মরুভূমির </a:t>
            </a:r>
            <a:r>
              <a:rPr lang="en-US" dirty="0" err="1" smtClean="0"/>
              <a:t>জীবন</a:t>
            </a:r>
            <a:r>
              <a:rPr lang="en-US" dirty="0" smtClean="0"/>
              <a:t> ও </a:t>
            </a:r>
            <a:r>
              <a:rPr lang="en-US" dirty="0" err="1" smtClean="0"/>
              <a:t>যানবাহন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২.প্রাচীন </a:t>
            </a:r>
            <a:r>
              <a:rPr lang="en-US" dirty="0" err="1" smtClean="0"/>
              <a:t>সভ্যতার</a:t>
            </a:r>
            <a:r>
              <a:rPr lang="en-US" dirty="0" smtClean="0"/>
              <a:t> </a:t>
            </a:r>
            <a:r>
              <a:rPr lang="en-US" dirty="0" err="1" smtClean="0"/>
              <a:t>লীলাভূমি</a:t>
            </a:r>
            <a:r>
              <a:rPr lang="en-US" dirty="0" smtClean="0"/>
              <a:t> </a:t>
            </a:r>
            <a:r>
              <a:rPr lang="en-US" dirty="0" err="1" smtClean="0"/>
              <a:t>মিশর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endParaRPr lang="en-US" dirty="0" smtClean="0"/>
          </a:p>
          <a:p>
            <a:r>
              <a:rPr lang="en-US" dirty="0" smtClean="0"/>
              <a:t>৩.কায়রো </a:t>
            </a:r>
            <a:r>
              <a:rPr lang="en-US" dirty="0" err="1" smtClean="0"/>
              <a:t>শহরের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জীবনধারার</a:t>
            </a:r>
            <a:r>
              <a:rPr lang="en-US" dirty="0" smtClean="0"/>
              <a:t> </a:t>
            </a:r>
            <a:r>
              <a:rPr lang="en-US" dirty="0" err="1" smtClean="0"/>
              <a:t>পরিচয়</a:t>
            </a:r>
            <a:endParaRPr lang="en-US" dirty="0" smtClean="0"/>
          </a:p>
          <a:p>
            <a:r>
              <a:rPr lang="en-US" dirty="0" smtClean="0"/>
              <a:t>৪.পিরামিডের </a:t>
            </a:r>
            <a:r>
              <a:rPr lang="en-US" dirty="0" err="1" smtClean="0"/>
              <a:t>ইতিহাস</a:t>
            </a:r>
            <a:r>
              <a:rPr lang="en-US" dirty="0" smtClean="0"/>
              <a:t> ও </a:t>
            </a:r>
            <a:r>
              <a:rPr lang="en-US" dirty="0" err="1" smtClean="0"/>
              <a:t>সৌন্দর্য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endParaRPr lang="en-US" dirty="0" smtClean="0"/>
          </a:p>
          <a:p>
            <a:r>
              <a:rPr lang="en-US" dirty="0" smtClean="0"/>
              <a:t>৫.নীলনদের </a:t>
            </a:r>
            <a:r>
              <a:rPr lang="en-US" dirty="0" err="1" smtClean="0"/>
              <a:t>প্রকৃতি,সৌন্দর্য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অবদান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সুয়েজ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খাল</a:t>
            </a:r>
            <a:endParaRPr lang="en-US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1200px-Iss016e019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37796">
            <a:off x="211381" y="1134031"/>
            <a:ext cx="3505200" cy="3389892"/>
          </a:xfrm>
        </p:spPr>
      </p:pic>
      <p:pic>
        <p:nvPicPr>
          <p:cNvPr id="5" name="Picture 4" descr="40111900613_8c2701bd62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6683">
            <a:off x="5010364" y="1091860"/>
            <a:ext cx="3581400" cy="3387418"/>
          </a:xfrm>
          <a:prstGeom prst="rect">
            <a:avLst/>
          </a:prstGeom>
        </p:spPr>
      </p:pic>
    </p:spTree>
  </p:cSld>
  <p:clrMapOvr>
    <a:masterClrMapping/>
  </p:clrMapOvr>
  <p:transition spd="slow" advTm="11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144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সূর্যাস্তে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নীলাকাশে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বেগুনি</a:t>
            </a:r>
            <a:r>
              <a:rPr lang="en-US" dirty="0" smtClean="0">
                <a:solidFill>
                  <a:srgbClr val="FFFF00"/>
                </a:solidFill>
              </a:rPr>
              <a:t> ও </a:t>
            </a:r>
            <a:r>
              <a:rPr lang="en-US" dirty="0" err="1" smtClean="0">
                <a:solidFill>
                  <a:srgbClr val="FFFF00"/>
                </a:solidFill>
              </a:rPr>
              <a:t>বিভিন্ন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রংয়ের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ছটা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90600"/>
            <a:ext cx="4114800" cy="5638799"/>
          </a:xfrm>
        </p:spPr>
      </p:pic>
      <p:pic>
        <p:nvPicPr>
          <p:cNvPr id="5" name="Picture 4" descr="monsoon-desert-sunset-stacy-lecl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6800"/>
            <a:ext cx="4267200" cy="5562600"/>
          </a:xfrm>
          <a:prstGeom prst="rect">
            <a:avLst/>
          </a:prstGeom>
        </p:spPr>
      </p:pic>
    </p:spTree>
  </p:cSld>
  <p:clrMapOvr>
    <a:masterClrMapping/>
  </p:clrMapOvr>
  <p:transition spd="slow" advTm="10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নীলনদ</a:t>
            </a:r>
            <a:endParaRPr lang="en-US" dirty="0"/>
          </a:p>
        </p:txBody>
      </p:sp>
      <p:pic>
        <p:nvPicPr>
          <p:cNvPr id="4" name="Content Placeholder 3" descr="images (8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305799" cy="4876799"/>
          </a:xfrm>
        </p:spPr>
      </p:pic>
    </p:spTree>
  </p:cSld>
  <p:clrMapOvr>
    <a:masterClrMapping/>
  </p:clrMapOvr>
  <p:transition spd="slow" advTm="1300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কায়েরোর</a:t>
            </a:r>
            <a:r>
              <a:rPr lang="en-US" dirty="0" smtClean="0"/>
              <a:t> </a:t>
            </a:r>
            <a:r>
              <a:rPr lang="en-US" dirty="0" err="1" smtClean="0"/>
              <a:t>রেস্তোরা</a:t>
            </a:r>
            <a:endParaRPr lang="en-US" dirty="0"/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8458200" cy="4648200"/>
          </a:xfrm>
        </p:spPr>
      </p:pic>
    </p:spTree>
  </p:cSld>
  <p:clrMapOvr>
    <a:masterClrMapping/>
  </p:clrMapOvr>
  <p:transition spd="slow" advTm="10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পিরামিড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images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8686800" cy="4953000"/>
          </a:xfrm>
        </p:spPr>
      </p:pic>
    </p:spTree>
  </p:cSld>
  <p:clrMapOvr>
    <a:masterClrMapping/>
  </p:clrMapOvr>
  <p:transition spd="slow" advTm="10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কাফেলা</a:t>
            </a:r>
            <a:endParaRPr lang="en-US" dirty="0"/>
          </a:p>
        </p:txBody>
      </p:sp>
      <p:pic>
        <p:nvPicPr>
          <p:cNvPr id="4" name="Content Placeholder 3" descr="caravan-desert-safari-dune-5353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8686800" cy="5181600"/>
          </a:xfrm>
        </p:spPr>
      </p:pic>
    </p:spTree>
  </p:cSld>
  <p:clrMapOvr>
    <a:masterClrMapping/>
  </p:clrMapOvr>
  <p:transition spd="slow" advTm="10000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সুদানি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ও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নিগ্রো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990600"/>
            <a:ext cx="3962400" cy="5486400"/>
          </a:xfrm>
        </p:spPr>
      </p:pic>
      <p:pic>
        <p:nvPicPr>
          <p:cNvPr id="5" name="Picture 4" descr="4oyZH0_15117731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038600" cy="5410200"/>
          </a:xfrm>
          <a:prstGeom prst="rect">
            <a:avLst/>
          </a:prstGeom>
        </p:spPr>
      </p:pic>
    </p:spTree>
  </p:cSld>
  <p:clrMapOvr>
    <a:masterClrMapping/>
  </p:clrMapOvr>
  <p:transition spd="slow" advTm="11000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59</Words>
  <Application>Microsoft Office PowerPoint</Application>
  <PresentationFormat>On-screen Show 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সৈয়দ মুজতবা আলী</vt:lpstr>
      <vt:lpstr>শিখন ফল</vt:lpstr>
      <vt:lpstr>সুয়েজ খাল</vt:lpstr>
      <vt:lpstr>সূর্যাস্তে নীলাকাশে বেগুনি ও বিভিন্ন রংয়ের ছটা</vt:lpstr>
      <vt:lpstr>নীলনদ</vt:lpstr>
      <vt:lpstr>কায়েরোর রেস্তোরা</vt:lpstr>
      <vt:lpstr>পিরামিড</vt:lpstr>
      <vt:lpstr>কাফেলা</vt:lpstr>
      <vt:lpstr>সুদানি ও নিগ্রো</vt:lpstr>
      <vt:lpstr>মিশরের মসজিদ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JANNATI</dc:creator>
  <cp:lastModifiedBy>JANNATI</cp:lastModifiedBy>
  <cp:revision>16</cp:revision>
  <dcterms:created xsi:type="dcterms:W3CDTF">2020-02-15T08:52:31Z</dcterms:created>
  <dcterms:modified xsi:type="dcterms:W3CDTF">2020-03-04T13:32:14Z</dcterms:modified>
</cp:coreProperties>
</file>