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C2F75-07B6-4C04-9397-DFD528F769C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915182-522C-4FA9-84B8-3B71EF60ADDF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6F4616-9782-4010-9063-442BAAB8976A}" type="parTrans" cxnId="{FDD21221-4F76-437D-A10A-5E3276285386}">
      <dgm:prSet/>
      <dgm:spPr/>
      <dgm:t>
        <a:bodyPr/>
        <a:lstStyle/>
        <a:p>
          <a:endParaRPr lang="en-US"/>
        </a:p>
      </dgm:t>
    </dgm:pt>
    <dgm:pt modelId="{2DA8F40D-5B33-487E-AD55-BBC0FE886BE3}" type="sibTrans" cxnId="{FDD21221-4F76-437D-A10A-5E3276285386}">
      <dgm:prSet/>
      <dgm:spPr/>
      <dgm:t>
        <a:bodyPr/>
        <a:lstStyle/>
        <a:p>
          <a:endParaRPr lang="en-US"/>
        </a:p>
      </dgm:t>
    </dgm:pt>
    <dgm:pt modelId="{6E6D1F4C-3CD3-471E-8586-D31604F2E390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35B6CC-7A14-4F3D-A955-F89344FA1772}" type="parTrans" cxnId="{4A32DAC2-6EA6-4ABB-8E1B-518132F17E6D}">
      <dgm:prSet/>
      <dgm:spPr/>
      <dgm:t>
        <a:bodyPr/>
        <a:lstStyle/>
        <a:p>
          <a:endParaRPr lang="en-US"/>
        </a:p>
      </dgm:t>
    </dgm:pt>
    <dgm:pt modelId="{7BFB3F3E-8A8A-440D-85F8-D80EEB1EC238}" type="sibTrans" cxnId="{4A32DAC2-6EA6-4ABB-8E1B-518132F17E6D}">
      <dgm:prSet/>
      <dgm:spPr/>
      <dgm:t>
        <a:bodyPr/>
        <a:lstStyle/>
        <a:p>
          <a:endParaRPr lang="en-US"/>
        </a:p>
      </dgm:t>
    </dgm:pt>
    <dgm:pt modelId="{1B174B1D-5CFA-45C3-8333-5EC23907AD0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D7F63A-0C0D-4B2E-9FCC-BD48235F8191}" type="parTrans" cxnId="{F6D6B8DA-E591-47C1-B1C5-CE18D56C0EE9}">
      <dgm:prSet/>
      <dgm:spPr/>
      <dgm:t>
        <a:bodyPr/>
        <a:lstStyle/>
        <a:p>
          <a:endParaRPr lang="en-US"/>
        </a:p>
      </dgm:t>
    </dgm:pt>
    <dgm:pt modelId="{79AEC3CF-0279-42DA-901C-8AEB36A1E750}" type="sibTrans" cxnId="{F6D6B8DA-E591-47C1-B1C5-CE18D56C0EE9}">
      <dgm:prSet/>
      <dgm:spPr/>
      <dgm:t>
        <a:bodyPr/>
        <a:lstStyle/>
        <a:p>
          <a:endParaRPr lang="en-US"/>
        </a:p>
      </dgm:t>
    </dgm:pt>
    <dgm:pt modelId="{4D4C174E-5F26-4633-BC15-EE4EE38545B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গরু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61A2C-F2E9-4163-9B00-09ADCE0D7415}" type="parTrans" cxnId="{94174715-49D9-4069-8055-16BA0341DD12}">
      <dgm:prSet/>
      <dgm:spPr/>
      <dgm:t>
        <a:bodyPr/>
        <a:lstStyle/>
        <a:p>
          <a:endParaRPr lang="en-US"/>
        </a:p>
      </dgm:t>
    </dgm:pt>
    <dgm:pt modelId="{F1641270-6989-4176-A35B-4FA31E768360}" type="sibTrans" cxnId="{94174715-49D9-4069-8055-16BA0341DD12}">
      <dgm:prSet/>
      <dgm:spPr/>
      <dgm:t>
        <a:bodyPr/>
        <a:lstStyle/>
        <a:p>
          <a:endParaRPr lang="en-US"/>
        </a:p>
      </dgm:t>
    </dgm:pt>
    <dgm:pt modelId="{097F58AE-CE20-4CD7-A771-BA8D7854D1E2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048FD-AD83-4F40-ADCD-4DB629CF3121}" type="parTrans" cxnId="{9E901268-B569-43F1-8A4C-BBFD4A5C7332}">
      <dgm:prSet/>
      <dgm:spPr/>
      <dgm:t>
        <a:bodyPr/>
        <a:lstStyle/>
        <a:p>
          <a:endParaRPr lang="en-US"/>
        </a:p>
      </dgm:t>
    </dgm:pt>
    <dgm:pt modelId="{43781722-C2D5-4140-B82A-2404861B8A96}" type="sibTrans" cxnId="{9E901268-B569-43F1-8A4C-BBFD4A5C7332}">
      <dgm:prSet/>
      <dgm:spPr/>
      <dgm:t>
        <a:bodyPr/>
        <a:lstStyle/>
        <a:p>
          <a:endParaRPr lang="en-US"/>
        </a:p>
      </dgm:t>
    </dgm:pt>
    <dgm:pt modelId="{7AC44D62-47E3-41E5-8099-3C6C28E5F8D8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BA0AB7-87F9-436C-8E76-724B84EA0651}" type="parTrans" cxnId="{8FBE8539-234F-489A-B3A0-AA80DEF32DDC}">
      <dgm:prSet/>
      <dgm:spPr/>
      <dgm:t>
        <a:bodyPr/>
        <a:lstStyle/>
        <a:p>
          <a:endParaRPr lang="en-US"/>
        </a:p>
      </dgm:t>
    </dgm:pt>
    <dgm:pt modelId="{DA225622-C72F-4CFB-9182-9B97AC616915}" type="sibTrans" cxnId="{8FBE8539-234F-489A-B3A0-AA80DEF32DDC}">
      <dgm:prSet/>
      <dgm:spPr/>
      <dgm:t>
        <a:bodyPr/>
        <a:lstStyle/>
        <a:p>
          <a:endParaRPr lang="en-US"/>
        </a:p>
      </dgm:t>
    </dgm:pt>
    <dgm:pt modelId="{8C67F665-6A3E-4409-B2D3-561144E5C3F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ছাগল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163F8A-933F-49F4-83CC-A900682A054F}" type="sibTrans" cxnId="{55DE8FAA-9EF7-4D39-95CD-73DB3B8C4A0C}">
      <dgm:prSet/>
      <dgm:spPr/>
      <dgm:t>
        <a:bodyPr/>
        <a:lstStyle/>
        <a:p>
          <a:endParaRPr lang="en-US"/>
        </a:p>
      </dgm:t>
    </dgm:pt>
    <dgm:pt modelId="{E1280E42-138C-48C0-B463-19A14EE3DC9D}" type="parTrans" cxnId="{55DE8FAA-9EF7-4D39-95CD-73DB3B8C4A0C}">
      <dgm:prSet/>
      <dgm:spPr/>
      <dgm:t>
        <a:bodyPr/>
        <a:lstStyle/>
        <a:p>
          <a:endParaRPr lang="en-US"/>
        </a:p>
      </dgm:t>
    </dgm:pt>
    <dgm:pt modelId="{96E700AC-D53E-4F38-809D-559914A7A51F}" type="pres">
      <dgm:prSet presAssocID="{E20C2F75-07B6-4C04-9397-DFD528F769C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319BC8-A0DB-4FF3-A1A7-684D5C417921}" type="pres">
      <dgm:prSet presAssocID="{8F915182-522C-4FA9-84B8-3B71EF60ADDF}" presName="centerShape" presStyleLbl="node0" presStyleIdx="0" presStyleCnt="1"/>
      <dgm:spPr/>
    </dgm:pt>
    <dgm:pt modelId="{55C6D21F-AB4D-476B-9E26-E78A59FEBF4C}" type="pres">
      <dgm:prSet presAssocID="{E1280E42-138C-48C0-B463-19A14EE3DC9D}" presName="Name9" presStyleLbl="parChTrans1D2" presStyleIdx="0" presStyleCnt="6"/>
      <dgm:spPr/>
    </dgm:pt>
    <dgm:pt modelId="{6E9DA9DE-50F3-4200-A030-AD2C6BFDC77A}" type="pres">
      <dgm:prSet presAssocID="{E1280E42-138C-48C0-B463-19A14EE3DC9D}" presName="connTx" presStyleLbl="parChTrans1D2" presStyleIdx="0" presStyleCnt="6"/>
      <dgm:spPr/>
    </dgm:pt>
    <dgm:pt modelId="{F9130E53-F758-454F-A96A-69F0A46FE5FC}" type="pres">
      <dgm:prSet presAssocID="{8C67F665-6A3E-4409-B2D3-561144E5C3F6}" presName="node" presStyleLbl="node1" presStyleIdx="0" presStyleCnt="6">
        <dgm:presLayoutVars>
          <dgm:bulletEnabled val="1"/>
        </dgm:presLayoutVars>
      </dgm:prSet>
      <dgm:spPr/>
    </dgm:pt>
    <dgm:pt modelId="{37ADA6DD-A047-47B2-B344-DAA76D8B621C}" type="pres">
      <dgm:prSet presAssocID="{F335B6CC-7A14-4F3D-A955-F89344FA1772}" presName="Name9" presStyleLbl="parChTrans1D2" presStyleIdx="1" presStyleCnt="6"/>
      <dgm:spPr/>
    </dgm:pt>
    <dgm:pt modelId="{8568279A-DC5B-4D6B-A932-AC2527397912}" type="pres">
      <dgm:prSet presAssocID="{F335B6CC-7A14-4F3D-A955-F89344FA1772}" presName="connTx" presStyleLbl="parChTrans1D2" presStyleIdx="1" presStyleCnt="6"/>
      <dgm:spPr/>
    </dgm:pt>
    <dgm:pt modelId="{400314E0-6416-4DE9-89CE-35D8916A348B}" type="pres">
      <dgm:prSet presAssocID="{6E6D1F4C-3CD3-471E-8586-D31604F2E390}" presName="node" presStyleLbl="node1" presStyleIdx="1" presStyleCnt="6" custRadScaleRad="126141" custRadScaleInc="-6417">
        <dgm:presLayoutVars>
          <dgm:bulletEnabled val="1"/>
        </dgm:presLayoutVars>
      </dgm:prSet>
      <dgm:spPr/>
    </dgm:pt>
    <dgm:pt modelId="{2DDC082F-EE8D-4FB1-BD34-6CE7AAE343FF}" type="pres">
      <dgm:prSet presAssocID="{28D7F63A-0C0D-4B2E-9FCC-BD48235F8191}" presName="Name9" presStyleLbl="parChTrans1D2" presStyleIdx="2" presStyleCnt="6"/>
      <dgm:spPr/>
    </dgm:pt>
    <dgm:pt modelId="{4E846ACC-BF25-4EF6-9F79-75B176E979BC}" type="pres">
      <dgm:prSet presAssocID="{28D7F63A-0C0D-4B2E-9FCC-BD48235F8191}" presName="connTx" presStyleLbl="parChTrans1D2" presStyleIdx="2" presStyleCnt="6"/>
      <dgm:spPr/>
    </dgm:pt>
    <dgm:pt modelId="{CE77697E-27B6-4776-AFA1-A90956272F73}" type="pres">
      <dgm:prSet presAssocID="{1B174B1D-5CFA-45C3-8333-5EC23907AD03}" presName="node" presStyleLbl="node1" presStyleIdx="2" presStyleCnt="6" custRadScaleRad="128239" custRadScaleInc="11331">
        <dgm:presLayoutVars>
          <dgm:bulletEnabled val="1"/>
        </dgm:presLayoutVars>
      </dgm:prSet>
      <dgm:spPr/>
    </dgm:pt>
    <dgm:pt modelId="{FC6346CF-6429-4AFB-AEF4-EFCE73896938}" type="pres">
      <dgm:prSet presAssocID="{3F661A2C-F2E9-4163-9B00-09ADCE0D7415}" presName="Name9" presStyleLbl="parChTrans1D2" presStyleIdx="3" presStyleCnt="6"/>
      <dgm:spPr/>
    </dgm:pt>
    <dgm:pt modelId="{BCCAB2FE-43F2-4531-BF85-5AB4E4799650}" type="pres">
      <dgm:prSet presAssocID="{3F661A2C-F2E9-4163-9B00-09ADCE0D7415}" presName="connTx" presStyleLbl="parChTrans1D2" presStyleIdx="3" presStyleCnt="6"/>
      <dgm:spPr/>
    </dgm:pt>
    <dgm:pt modelId="{AF6B8BA5-0AD7-4E41-97B2-B511596376DC}" type="pres">
      <dgm:prSet presAssocID="{4D4C174E-5F26-4633-BC15-EE4EE38545B7}" presName="node" presStyleLbl="node1" presStyleIdx="3" presStyleCnt="6">
        <dgm:presLayoutVars>
          <dgm:bulletEnabled val="1"/>
        </dgm:presLayoutVars>
      </dgm:prSet>
      <dgm:spPr/>
    </dgm:pt>
    <dgm:pt modelId="{D1CF7E50-3273-4B30-AD08-26982A185DC9}" type="pres">
      <dgm:prSet presAssocID="{8BF048FD-AD83-4F40-ADCD-4DB629CF3121}" presName="Name9" presStyleLbl="parChTrans1D2" presStyleIdx="4" presStyleCnt="6"/>
      <dgm:spPr/>
    </dgm:pt>
    <dgm:pt modelId="{42791F2C-56CD-4A43-B338-4C559B2C8C63}" type="pres">
      <dgm:prSet presAssocID="{8BF048FD-AD83-4F40-ADCD-4DB629CF3121}" presName="connTx" presStyleLbl="parChTrans1D2" presStyleIdx="4" presStyleCnt="6"/>
      <dgm:spPr/>
    </dgm:pt>
    <dgm:pt modelId="{B25AC300-B6D8-4709-A321-5AD021F9CA8B}" type="pres">
      <dgm:prSet presAssocID="{097F58AE-CE20-4CD7-A771-BA8D7854D1E2}" presName="node" presStyleLbl="node1" presStyleIdx="4" presStyleCnt="6" custRadScaleRad="122172" custRadScaleInc="20559">
        <dgm:presLayoutVars>
          <dgm:bulletEnabled val="1"/>
        </dgm:presLayoutVars>
      </dgm:prSet>
      <dgm:spPr/>
    </dgm:pt>
    <dgm:pt modelId="{A06C5872-086F-40E6-AE8D-93993111E8B2}" type="pres">
      <dgm:prSet presAssocID="{8EBA0AB7-87F9-436C-8E76-724B84EA0651}" presName="Name9" presStyleLbl="parChTrans1D2" presStyleIdx="5" presStyleCnt="6"/>
      <dgm:spPr/>
    </dgm:pt>
    <dgm:pt modelId="{F049507E-E59E-4F70-95B8-AEADAE703050}" type="pres">
      <dgm:prSet presAssocID="{8EBA0AB7-87F9-436C-8E76-724B84EA0651}" presName="connTx" presStyleLbl="parChTrans1D2" presStyleIdx="5" presStyleCnt="6"/>
      <dgm:spPr/>
    </dgm:pt>
    <dgm:pt modelId="{DAF3A5FD-E593-4180-B98B-D177021B0B8C}" type="pres">
      <dgm:prSet presAssocID="{7AC44D62-47E3-41E5-8099-3C6C28E5F8D8}" presName="node" presStyleLbl="node1" presStyleIdx="5" presStyleCnt="6" custRadScaleRad="129536" custRadScaleInc="6686">
        <dgm:presLayoutVars>
          <dgm:bulletEnabled val="1"/>
        </dgm:presLayoutVars>
      </dgm:prSet>
      <dgm:spPr/>
    </dgm:pt>
  </dgm:ptLst>
  <dgm:cxnLst>
    <dgm:cxn modelId="{087A950A-E6F6-4C99-80AF-EE79492A7C4E}" type="presOf" srcId="{8BF048FD-AD83-4F40-ADCD-4DB629CF3121}" destId="{42791F2C-56CD-4A43-B338-4C559B2C8C63}" srcOrd="1" destOrd="0" presId="urn:microsoft.com/office/officeart/2005/8/layout/radial1"/>
    <dgm:cxn modelId="{94174715-49D9-4069-8055-16BA0341DD12}" srcId="{8F915182-522C-4FA9-84B8-3B71EF60ADDF}" destId="{4D4C174E-5F26-4633-BC15-EE4EE38545B7}" srcOrd="3" destOrd="0" parTransId="{3F661A2C-F2E9-4163-9B00-09ADCE0D7415}" sibTransId="{F1641270-6989-4176-A35B-4FA31E768360}"/>
    <dgm:cxn modelId="{41D1901F-D283-45F7-9C2C-0E9E059D3D43}" type="presOf" srcId="{8C67F665-6A3E-4409-B2D3-561144E5C3F6}" destId="{F9130E53-F758-454F-A96A-69F0A46FE5FC}" srcOrd="0" destOrd="0" presId="urn:microsoft.com/office/officeart/2005/8/layout/radial1"/>
    <dgm:cxn modelId="{FDD21221-4F76-437D-A10A-5E3276285386}" srcId="{E20C2F75-07B6-4C04-9397-DFD528F769CC}" destId="{8F915182-522C-4FA9-84B8-3B71EF60ADDF}" srcOrd="0" destOrd="0" parTransId="{AE6F4616-9782-4010-9063-442BAAB8976A}" sibTransId="{2DA8F40D-5B33-487E-AD55-BBC0FE886BE3}"/>
    <dgm:cxn modelId="{2F730928-8A6F-44BE-AAAF-8B871EAD0482}" type="presOf" srcId="{4D4C174E-5F26-4633-BC15-EE4EE38545B7}" destId="{AF6B8BA5-0AD7-4E41-97B2-B511596376DC}" srcOrd="0" destOrd="0" presId="urn:microsoft.com/office/officeart/2005/8/layout/radial1"/>
    <dgm:cxn modelId="{89262A2F-28BE-4AF2-BBA0-B58A03262859}" type="presOf" srcId="{8F915182-522C-4FA9-84B8-3B71EF60ADDF}" destId="{07319BC8-A0DB-4FF3-A1A7-684D5C417921}" srcOrd="0" destOrd="0" presId="urn:microsoft.com/office/officeart/2005/8/layout/radial1"/>
    <dgm:cxn modelId="{8FBE8539-234F-489A-B3A0-AA80DEF32DDC}" srcId="{8F915182-522C-4FA9-84B8-3B71EF60ADDF}" destId="{7AC44D62-47E3-41E5-8099-3C6C28E5F8D8}" srcOrd="5" destOrd="0" parTransId="{8EBA0AB7-87F9-436C-8E76-724B84EA0651}" sibTransId="{DA225622-C72F-4CFB-9182-9B97AC616915}"/>
    <dgm:cxn modelId="{B8ED2D5E-8A10-4015-886F-7BD5AE8FC317}" type="presOf" srcId="{F335B6CC-7A14-4F3D-A955-F89344FA1772}" destId="{8568279A-DC5B-4D6B-A932-AC2527397912}" srcOrd="1" destOrd="0" presId="urn:microsoft.com/office/officeart/2005/8/layout/radial1"/>
    <dgm:cxn modelId="{58D2FB5E-4301-4B00-BE53-E283D781A5EE}" type="presOf" srcId="{E1280E42-138C-48C0-B463-19A14EE3DC9D}" destId="{55C6D21F-AB4D-476B-9E26-E78A59FEBF4C}" srcOrd="0" destOrd="0" presId="urn:microsoft.com/office/officeart/2005/8/layout/radial1"/>
    <dgm:cxn modelId="{F9F0FC43-FB7D-473A-B5A7-983BAF16D277}" type="presOf" srcId="{7AC44D62-47E3-41E5-8099-3C6C28E5F8D8}" destId="{DAF3A5FD-E593-4180-B98B-D177021B0B8C}" srcOrd="0" destOrd="0" presId="urn:microsoft.com/office/officeart/2005/8/layout/radial1"/>
    <dgm:cxn modelId="{9E901268-B569-43F1-8A4C-BBFD4A5C7332}" srcId="{8F915182-522C-4FA9-84B8-3B71EF60ADDF}" destId="{097F58AE-CE20-4CD7-A771-BA8D7854D1E2}" srcOrd="4" destOrd="0" parTransId="{8BF048FD-AD83-4F40-ADCD-4DB629CF3121}" sibTransId="{43781722-C2D5-4140-B82A-2404861B8A96}"/>
    <dgm:cxn modelId="{085A6D73-EB1B-4265-8295-83F369121A99}" type="presOf" srcId="{8EBA0AB7-87F9-436C-8E76-724B84EA0651}" destId="{A06C5872-086F-40E6-AE8D-93993111E8B2}" srcOrd="0" destOrd="0" presId="urn:microsoft.com/office/officeart/2005/8/layout/radial1"/>
    <dgm:cxn modelId="{1985E655-4FE8-40C7-98FB-001F64C9177B}" type="presOf" srcId="{28D7F63A-0C0D-4B2E-9FCC-BD48235F8191}" destId="{2DDC082F-EE8D-4FB1-BD34-6CE7AAE343FF}" srcOrd="0" destOrd="0" presId="urn:microsoft.com/office/officeart/2005/8/layout/radial1"/>
    <dgm:cxn modelId="{B220DF56-90EF-4DD5-A27C-20A7D4395FE3}" type="presOf" srcId="{3F661A2C-F2E9-4163-9B00-09ADCE0D7415}" destId="{FC6346CF-6429-4AFB-AEF4-EFCE73896938}" srcOrd="0" destOrd="0" presId="urn:microsoft.com/office/officeart/2005/8/layout/radial1"/>
    <dgm:cxn modelId="{6514C98E-C756-4006-A0D4-705EA10A6685}" type="presOf" srcId="{F335B6CC-7A14-4F3D-A955-F89344FA1772}" destId="{37ADA6DD-A047-47B2-B344-DAA76D8B621C}" srcOrd="0" destOrd="0" presId="urn:microsoft.com/office/officeart/2005/8/layout/radial1"/>
    <dgm:cxn modelId="{D261CB9A-C283-42DB-9E0F-F32BCA5DD93A}" type="presOf" srcId="{E1280E42-138C-48C0-B463-19A14EE3DC9D}" destId="{6E9DA9DE-50F3-4200-A030-AD2C6BFDC77A}" srcOrd="1" destOrd="0" presId="urn:microsoft.com/office/officeart/2005/8/layout/radial1"/>
    <dgm:cxn modelId="{DC2AA59F-BA16-4FC3-BF26-7C2618F3DEFD}" type="presOf" srcId="{3F661A2C-F2E9-4163-9B00-09ADCE0D7415}" destId="{BCCAB2FE-43F2-4531-BF85-5AB4E4799650}" srcOrd="1" destOrd="0" presId="urn:microsoft.com/office/officeart/2005/8/layout/radial1"/>
    <dgm:cxn modelId="{55DE8FAA-9EF7-4D39-95CD-73DB3B8C4A0C}" srcId="{8F915182-522C-4FA9-84B8-3B71EF60ADDF}" destId="{8C67F665-6A3E-4409-B2D3-561144E5C3F6}" srcOrd="0" destOrd="0" parTransId="{E1280E42-138C-48C0-B463-19A14EE3DC9D}" sibTransId="{55163F8A-933F-49F4-83CC-A900682A054F}"/>
    <dgm:cxn modelId="{323C22AE-667B-4D5A-8005-6D4EC8DC153B}" type="presOf" srcId="{8EBA0AB7-87F9-436C-8E76-724B84EA0651}" destId="{F049507E-E59E-4F70-95B8-AEADAE703050}" srcOrd="1" destOrd="0" presId="urn:microsoft.com/office/officeart/2005/8/layout/radial1"/>
    <dgm:cxn modelId="{22B0D2B5-A4C2-4ED1-A327-F7375B162CE7}" type="presOf" srcId="{E20C2F75-07B6-4C04-9397-DFD528F769CC}" destId="{96E700AC-D53E-4F38-809D-559914A7A51F}" srcOrd="0" destOrd="0" presId="urn:microsoft.com/office/officeart/2005/8/layout/radial1"/>
    <dgm:cxn modelId="{4A32DAC2-6EA6-4ABB-8E1B-518132F17E6D}" srcId="{8F915182-522C-4FA9-84B8-3B71EF60ADDF}" destId="{6E6D1F4C-3CD3-471E-8586-D31604F2E390}" srcOrd="1" destOrd="0" parTransId="{F335B6CC-7A14-4F3D-A955-F89344FA1772}" sibTransId="{7BFB3F3E-8A8A-440D-85F8-D80EEB1EC238}"/>
    <dgm:cxn modelId="{90533ACA-C44B-4C8D-BBE8-1E2B990183B2}" type="presOf" srcId="{1B174B1D-5CFA-45C3-8333-5EC23907AD03}" destId="{CE77697E-27B6-4776-AFA1-A90956272F73}" srcOrd="0" destOrd="0" presId="urn:microsoft.com/office/officeart/2005/8/layout/radial1"/>
    <dgm:cxn modelId="{50D0EAD1-DADF-4888-BB8B-3A87D4E49B46}" type="presOf" srcId="{6E6D1F4C-3CD3-471E-8586-D31604F2E390}" destId="{400314E0-6416-4DE9-89CE-35D8916A348B}" srcOrd="0" destOrd="0" presId="urn:microsoft.com/office/officeart/2005/8/layout/radial1"/>
    <dgm:cxn modelId="{F6D6B8DA-E591-47C1-B1C5-CE18D56C0EE9}" srcId="{8F915182-522C-4FA9-84B8-3B71EF60ADDF}" destId="{1B174B1D-5CFA-45C3-8333-5EC23907AD03}" srcOrd="2" destOrd="0" parTransId="{28D7F63A-0C0D-4B2E-9FCC-BD48235F8191}" sibTransId="{79AEC3CF-0279-42DA-901C-8AEB36A1E750}"/>
    <dgm:cxn modelId="{805768E5-C901-48C4-BAAD-9825B755D573}" type="presOf" srcId="{28D7F63A-0C0D-4B2E-9FCC-BD48235F8191}" destId="{4E846ACC-BF25-4EF6-9F79-75B176E979BC}" srcOrd="1" destOrd="0" presId="urn:microsoft.com/office/officeart/2005/8/layout/radial1"/>
    <dgm:cxn modelId="{391B9BEF-CDFA-4AF7-A525-670BC4AB5AD0}" type="presOf" srcId="{8BF048FD-AD83-4F40-ADCD-4DB629CF3121}" destId="{D1CF7E50-3273-4B30-AD08-26982A185DC9}" srcOrd="0" destOrd="0" presId="urn:microsoft.com/office/officeart/2005/8/layout/radial1"/>
    <dgm:cxn modelId="{C30ACBF7-4AF9-419E-B2B5-9B68C696DD9F}" type="presOf" srcId="{097F58AE-CE20-4CD7-A771-BA8D7854D1E2}" destId="{B25AC300-B6D8-4709-A321-5AD021F9CA8B}" srcOrd="0" destOrd="0" presId="urn:microsoft.com/office/officeart/2005/8/layout/radial1"/>
    <dgm:cxn modelId="{EE39BB50-CA9D-4C97-942E-E6A91E135227}" type="presParOf" srcId="{96E700AC-D53E-4F38-809D-559914A7A51F}" destId="{07319BC8-A0DB-4FF3-A1A7-684D5C417921}" srcOrd="0" destOrd="0" presId="urn:microsoft.com/office/officeart/2005/8/layout/radial1"/>
    <dgm:cxn modelId="{D077FB77-4849-4FAC-9C3F-A70136F95488}" type="presParOf" srcId="{96E700AC-D53E-4F38-809D-559914A7A51F}" destId="{55C6D21F-AB4D-476B-9E26-E78A59FEBF4C}" srcOrd="1" destOrd="0" presId="urn:microsoft.com/office/officeart/2005/8/layout/radial1"/>
    <dgm:cxn modelId="{5657D520-4F25-46C4-82CD-4CA1173854BA}" type="presParOf" srcId="{55C6D21F-AB4D-476B-9E26-E78A59FEBF4C}" destId="{6E9DA9DE-50F3-4200-A030-AD2C6BFDC77A}" srcOrd="0" destOrd="0" presId="urn:microsoft.com/office/officeart/2005/8/layout/radial1"/>
    <dgm:cxn modelId="{BCC91C4E-19C3-4E12-86D0-2D55B88EEEAB}" type="presParOf" srcId="{96E700AC-D53E-4F38-809D-559914A7A51F}" destId="{F9130E53-F758-454F-A96A-69F0A46FE5FC}" srcOrd="2" destOrd="0" presId="urn:microsoft.com/office/officeart/2005/8/layout/radial1"/>
    <dgm:cxn modelId="{CD78B38E-E6C9-44DE-B2D6-06634CC6058C}" type="presParOf" srcId="{96E700AC-D53E-4F38-809D-559914A7A51F}" destId="{37ADA6DD-A047-47B2-B344-DAA76D8B621C}" srcOrd="3" destOrd="0" presId="urn:microsoft.com/office/officeart/2005/8/layout/radial1"/>
    <dgm:cxn modelId="{3A5B1D6D-7794-427E-95E3-024DE960FA5F}" type="presParOf" srcId="{37ADA6DD-A047-47B2-B344-DAA76D8B621C}" destId="{8568279A-DC5B-4D6B-A932-AC2527397912}" srcOrd="0" destOrd="0" presId="urn:microsoft.com/office/officeart/2005/8/layout/radial1"/>
    <dgm:cxn modelId="{DA071752-C933-49FA-96B1-906AE8774DB7}" type="presParOf" srcId="{96E700AC-D53E-4F38-809D-559914A7A51F}" destId="{400314E0-6416-4DE9-89CE-35D8916A348B}" srcOrd="4" destOrd="0" presId="urn:microsoft.com/office/officeart/2005/8/layout/radial1"/>
    <dgm:cxn modelId="{59150240-CA59-42E8-875A-C3F6D58F488F}" type="presParOf" srcId="{96E700AC-D53E-4F38-809D-559914A7A51F}" destId="{2DDC082F-EE8D-4FB1-BD34-6CE7AAE343FF}" srcOrd="5" destOrd="0" presId="urn:microsoft.com/office/officeart/2005/8/layout/radial1"/>
    <dgm:cxn modelId="{48E806E8-BC5C-47A5-9C75-D86907288DDB}" type="presParOf" srcId="{2DDC082F-EE8D-4FB1-BD34-6CE7AAE343FF}" destId="{4E846ACC-BF25-4EF6-9F79-75B176E979BC}" srcOrd="0" destOrd="0" presId="urn:microsoft.com/office/officeart/2005/8/layout/radial1"/>
    <dgm:cxn modelId="{44B3C79A-26A8-45C4-9413-ECF965B6BED1}" type="presParOf" srcId="{96E700AC-D53E-4F38-809D-559914A7A51F}" destId="{CE77697E-27B6-4776-AFA1-A90956272F73}" srcOrd="6" destOrd="0" presId="urn:microsoft.com/office/officeart/2005/8/layout/radial1"/>
    <dgm:cxn modelId="{950A110F-4B9A-44AD-B246-0460A348207D}" type="presParOf" srcId="{96E700AC-D53E-4F38-809D-559914A7A51F}" destId="{FC6346CF-6429-4AFB-AEF4-EFCE73896938}" srcOrd="7" destOrd="0" presId="urn:microsoft.com/office/officeart/2005/8/layout/radial1"/>
    <dgm:cxn modelId="{1CFE02B7-B119-4D2E-9929-BCDDE2AD0913}" type="presParOf" srcId="{FC6346CF-6429-4AFB-AEF4-EFCE73896938}" destId="{BCCAB2FE-43F2-4531-BF85-5AB4E4799650}" srcOrd="0" destOrd="0" presId="urn:microsoft.com/office/officeart/2005/8/layout/radial1"/>
    <dgm:cxn modelId="{D0F60013-39BA-4A03-AEE4-548C8349704F}" type="presParOf" srcId="{96E700AC-D53E-4F38-809D-559914A7A51F}" destId="{AF6B8BA5-0AD7-4E41-97B2-B511596376DC}" srcOrd="8" destOrd="0" presId="urn:microsoft.com/office/officeart/2005/8/layout/radial1"/>
    <dgm:cxn modelId="{32E6EB1A-33A1-4A07-86A2-F8391992A522}" type="presParOf" srcId="{96E700AC-D53E-4F38-809D-559914A7A51F}" destId="{D1CF7E50-3273-4B30-AD08-26982A185DC9}" srcOrd="9" destOrd="0" presId="urn:microsoft.com/office/officeart/2005/8/layout/radial1"/>
    <dgm:cxn modelId="{B6BD3F5C-4F3B-443D-A654-9FEFB694C3A8}" type="presParOf" srcId="{D1CF7E50-3273-4B30-AD08-26982A185DC9}" destId="{42791F2C-56CD-4A43-B338-4C559B2C8C63}" srcOrd="0" destOrd="0" presId="urn:microsoft.com/office/officeart/2005/8/layout/radial1"/>
    <dgm:cxn modelId="{038AB0DD-D95D-44A2-ABF1-763F427E742D}" type="presParOf" srcId="{96E700AC-D53E-4F38-809D-559914A7A51F}" destId="{B25AC300-B6D8-4709-A321-5AD021F9CA8B}" srcOrd="10" destOrd="0" presId="urn:microsoft.com/office/officeart/2005/8/layout/radial1"/>
    <dgm:cxn modelId="{ED9949C7-8C5B-4A78-B0F7-1C4AB4940304}" type="presParOf" srcId="{96E700AC-D53E-4F38-809D-559914A7A51F}" destId="{A06C5872-086F-40E6-AE8D-93993111E8B2}" srcOrd="11" destOrd="0" presId="urn:microsoft.com/office/officeart/2005/8/layout/radial1"/>
    <dgm:cxn modelId="{8738B718-A09D-457C-850D-1E3F99D0FE1E}" type="presParOf" srcId="{A06C5872-086F-40E6-AE8D-93993111E8B2}" destId="{F049507E-E59E-4F70-95B8-AEADAE703050}" srcOrd="0" destOrd="0" presId="urn:microsoft.com/office/officeart/2005/8/layout/radial1"/>
    <dgm:cxn modelId="{584B4327-DFDE-4863-B375-DE993A9C4B14}" type="presParOf" srcId="{96E700AC-D53E-4F38-809D-559914A7A51F}" destId="{DAF3A5FD-E593-4180-B98B-D177021B0B8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2E3F3-118F-47DA-B5D9-ED16E564ED74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727BCE8-26DE-4482-9779-F5CFB84CB385}">
      <dgm:prSet phldrT="[Text]" custT="1"/>
      <dgm:spPr/>
      <dgm:t>
        <a:bodyPr/>
        <a:lstStyle/>
        <a:p>
          <a:r>
            <a:rPr lang="bn-IN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</a:t>
          </a:r>
          <a:endParaRPr lang="en-US" sz="6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89AA2A-970D-482D-8B9A-848FBDAB65D5}" type="parTrans" cxnId="{DAF9C04A-894F-4F8C-81C1-1B3E2C6F19A7}">
      <dgm:prSet/>
      <dgm:spPr/>
      <dgm:t>
        <a:bodyPr/>
        <a:lstStyle/>
        <a:p>
          <a:endParaRPr lang="en-US"/>
        </a:p>
      </dgm:t>
    </dgm:pt>
    <dgm:pt modelId="{204915BE-38E9-4C03-8CF4-E673EB82DF1B}" type="sibTrans" cxnId="{DAF9C04A-894F-4F8C-81C1-1B3E2C6F19A7}">
      <dgm:prSet/>
      <dgm:spPr/>
      <dgm:t>
        <a:bodyPr/>
        <a:lstStyle/>
        <a:p>
          <a:endParaRPr lang="en-US"/>
        </a:p>
      </dgm:t>
    </dgm:pt>
    <dgm:pt modelId="{53ADC8F3-AFE7-4F15-B62F-B6C658FD543B}">
      <dgm:prSet phldrT="[Text]"/>
      <dgm:spPr/>
      <dgm:t>
        <a:bodyPr/>
        <a:lstStyle/>
        <a:p>
          <a:r>
            <a: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EC283A-9DF9-4BAC-97E1-351F890D38BF}" type="parTrans" cxnId="{5D7FCA84-ECBA-4F09-ADC7-5E2BA11BD80C}">
      <dgm:prSet/>
      <dgm:spPr/>
      <dgm:t>
        <a:bodyPr/>
        <a:lstStyle/>
        <a:p>
          <a:endParaRPr lang="en-US"/>
        </a:p>
      </dgm:t>
    </dgm:pt>
    <dgm:pt modelId="{3FF0215E-FFDB-402A-835C-90F7C6F1045A}" type="sibTrans" cxnId="{5D7FCA84-ECBA-4F09-ADC7-5E2BA11BD80C}">
      <dgm:prSet/>
      <dgm:spPr/>
      <dgm:t>
        <a:bodyPr/>
        <a:lstStyle/>
        <a:p>
          <a:endParaRPr lang="en-US"/>
        </a:p>
      </dgm:t>
    </dgm:pt>
    <dgm:pt modelId="{9143BC57-F0F9-48DC-B500-87B1A1F0A4E3}">
      <dgm:prSet phldrT="[Text]" custT="1"/>
      <dgm:spPr/>
      <dgm:t>
        <a:bodyPr/>
        <a:lstStyle/>
        <a:p>
          <a:r>
            <a: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4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1A2FC1-DD93-489A-B38C-7023D903A3F7}" type="parTrans" cxnId="{305652B2-0054-4CC8-9106-7C785E9EFF9F}">
      <dgm:prSet/>
      <dgm:spPr/>
      <dgm:t>
        <a:bodyPr/>
        <a:lstStyle/>
        <a:p>
          <a:endParaRPr lang="en-US"/>
        </a:p>
      </dgm:t>
    </dgm:pt>
    <dgm:pt modelId="{F1041021-72C5-4230-A50F-DCF1937D43F4}" type="sibTrans" cxnId="{305652B2-0054-4CC8-9106-7C785E9EFF9F}">
      <dgm:prSet/>
      <dgm:spPr/>
      <dgm:t>
        <a:bodyPr/>
        <a:lstStyle/>
        <a:p>
          <a:endParaRPr lang="en-US"/>
        </a:p>
      </dgm:t>
    </dgm:pt>
    <dgm:pt modelId="{2309C7B8-A64D-4DAD-809D-BDD0DF83E533}">
      <dgm:prSet phldrT="[Text]"/>
      <dgm:spPr/>
      <dgm:t>
        <a:bodyPr/>
        <a:lstStyle/>
        <a:p>
          <a:r>
            <a:rPr lang="bn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খাতা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A20AF8-2746-4D27-931D-CF909AE6F152}" type="parTrans" cxnId="{C4FE6EE0-AE81-40D1-8269-394FCBC8A2FB}">
      <dgm:prSet/>
      <dgm:spPr/>
      <dgm:t>
        <a:bodyPr/>
        <a:lstStyle/>
        <a:p>
          <a:endParaRPr lang="en-US"/>
        </a:p>
      </dgm:t>
    </dgm:pt>
    <dgm:pt modelId="{62946C3B-6348-4964-A965-EC71EDED6097}" type="sibTrans" cxnId="{C4FE6EE0-AE81-40D1-8269-394FCBC8A2FB}">
      <dgm:prSet/>
      <dgm:spPr/>
      <dgm:t>
        <a:bodyPr/>
        <a:lstStyle/>
        <a:p>
          <a:endParaRPr lang="en-US"/>
        </a:p>
      </dgm:t>
    </dgm:pt>
    <dgm:pt modelId="{889A37A6-CAFB-4EB7-BA04-A5AC72085D3A}">
      <dgm:prSet phldrT="[Text]"/>
      <dgm:spPr/>
      <dgm:t>
        <a:bodyPr/>
        <a:lstStyle/>
        <a:p>
          <a:r>
            <a:rPr lang="bn-IN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1DE4B3-3F98-46A5-91E5-13E90DB28002}" type="parTrans" cxnId="{EED6BD3C-FF72-4021-BA6F-EFA6DBCA4BEE}">
      <dgm:prSet/>
      <dgm:spPr/>
      <dgm:t>
        <a:bodyPr/>
        <a:lstStyle/>
        <a:p>
          <a:endParaRPr lang="en-US"/>
        </a:p>
      </dgm:t>
    </dgm:pt>
    <dgm:pt modelId="{E3FE4793-65D5-43AA-9096-10B4E4CC8B4D}" type="sibTrans" cxnId="{EED6BD3C-FF72-4021-BA6F-EFA6DBCA4BEE}">
      <dgm:prSet/>
      <dgm:spPr/>
      <dgm:t>
        <a:bodyPr/>
        <a:lstStyle/>
        <a:p>
          <a:endParaRPr lang="en-US"/>
        </a:p>
      </dgm:t>
    </dgm:pt>
    <dgm:pt modelId="{343B00E1-61C8-4FBA-A297-4AB44D34CA7B}">
      <dgm:prSet custT="1"/>
      <dgm:spPr/>
      <dgm:t>
        <a:bodyPr/>
        <a:lstStyle/>
        <a:p>
          <a:r>
            <a:rPr lang="bn-IN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ব্যাগ</a:t>
          </a:r>
          <a:endParaRPr lang="en-US" sz="4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3E3DB-5506-4ECF-B95F-4266E157B5CF}" type="parTrans" cxnId="{5D22C1B9-4D53-4829-8D3B-F9BBC3F49AF7}">
      <dgm:prSet/>
      <dgm:spPr/>
      <dgm:t>
        <a:bodyPr/>
        <a:lstStyle/>
        <a:p>
          <a:endParaRPr lang="en-US"/>
        </a:p>
      </dgm:t>
    </dgm:pt>
    <dgm:pt modelId="{72CF89D1-21D3-4146-B351-53BD33402BA8}" type="sibTrans" cxnId="{5D22C1B9-4D53-4829-8D3B-F9BBC3F49AF7}">
      <dgm:prSet/>
      <dgm:spPr/>
      <dgm:t>
        <a:bodyPr/>
        <a:lstStyle/>
        <a:p>
          <a:endParaRPr lang="en-US"/>
        </a:p>
      </dgm:t>
    </dgm:pt>
    <dgm:pt modelId="{91DD9289-D37A-4178-9E86-409530C955B5}">
      <dgm:prSet custT="1"/>
      <dgm:spPr/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কলম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35DFCD-6191-4846-9E2D-46B64328D146}" type="parTrans" cxnId="{C4846F25-34BA-43F5-B182-42781B81E3F2}">
      <dgm:prSet/>
      <dgm:spPr/>
      <dgm:t>
        <a:bodyPr/>
        <a:lstStyle/>
        <a:p>
          <a:endParaRPr lang="en-US"/>
        </a:p>
      </dgm:t>
    </dgm:pt>
    <dgm:pt modelId="{E21C5794-13D5-4DCC-A9DD-C93CBEBB06DB}" type="sibTrans" cxnId="{C4846F25-34BA-43F5-B182-42781B81E3F2}">
      <dgm:prSet/>
      <dgm:spPr/>
      <dgm:t>
        <a:bodyPr/>
        <a:lstStyle/>
        <a:p>
          <a:endParaRPr lang="en-US"/>
        </a:p>
      </dgm:t>
    </dgm:pt>
    <dgm:pt modelId="{7D11A410-28F3-4AE6-8A78-A15CB9551834}" type="pres">
      <dgm:prSet presAssocID="{4B82E3F3-118F-47DA-B5D9-ED16E564ED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42071B-DC56-4D6C-B4A0-1FAAA31A7022}" type="pres">
      <dgm:prSet presAssocID="{9727BCE8-26DE-4482-9779-F5CFB84CB385}" presName="centerShape" presStyleLbl="node0" presStyleIdx="0" presStyleCnt="1"/>
      <dgm:spPr/>
    </dgm:pt>
    <dgm:pt modelId="{2D9F1E37-EBCF-4FF1-8B05-104BE3E43D1A}" type="pres">
      <dgm:prSet presAssocID="{6FEC283A-9DF9-4BAC-97E1-351F890D38BF}" presName="Name9" presStyleLbl="parChTrans1D2" presStyleIdx="0" presStyleCnt="6"/>
      <dgm:spPr/>
    </dgm:pt>
    <dgm:pt modelId="{4A186C05-03B9-4E35-95A3-A6493BC55EC6}" type="pres">
      <dgm:prSet presAssocID="{6FEC283A-9DF9-4BAC-97E1-351F890D38BF}" presName="connTx" presStyleLbl="parChTrans1D2" presStyleIdx="0" presStyleCnt="6"/>
      <dgm:spPr/>
    </dgm:pt>
    <dgm:pt modelId="{28479C93-1FAF-47EC-960B-BEA005D773AC}" type="pres">
      <dgm:prSet presAssocID="{53ADC8F3-AFE7-4F15-B62F-B6C658FD543B}" presName="node" presStyleLbl="node1" presStyleIdx="0" presStyleCnt="6">
        <dgm:presLayoutVars>
          <dgm:bulletEnabled val="1"/>
        </dgm:presLayoutVars>
      </dgm:prSet>
      <dgm:spPr/>
    </dgm:pt>
    <dgm:pt modelId="{02DB0623-2FBC-48A0-B7EE-27E34D635C2C}" type="pres">
      <dgm:prSet presAssocID="{BE1A2FC1-DD93-489A-B38C-7023D903A3F7}" presName="Name9" presStyleLbl="parChTrans1D2" presStyleIdx="1" presStyleCnt="6"/>
      <dgm:spPr/>
    </dgm:pt>
    <dgm:pt modelId="{A6DF8FD0-9552-4791-A6D6-B3C8C6BE760E}" type="pres">
      <dgm:prSet presAssocID="{BE1A2FC1-DD93-489A-B38C-7023D903A3F7}" presName="connTx" presStyleLbl="parChTrans1D2" presStyleIdx="1" presStyleCnt="6"/>
      <dgm:spPr/>
    </dgm:pt>
    <dgm:pt modelId="{924C4073-6EBC-454A-A67E-F95F47AD13E4}" type="pres">
      <dgm:prSet presAssocID="{9143BC57-F0F9-48DC-B500-87B1A1F0A4E3}" presName="node" presStyleLbl="node1" presStyleIdx="1" presStyleCnt="6">
        <dgm:presLayoutVars>
          <dgm:bulletEnabled val="1"/>
        </dgm:presLayoutVars>
      </dgm:prSet>
      <dgm:spPr/>
    </dgm:pt>
    <dgm:pt modelId="{EBE9A1E7-A57E-491F-8758-8A5D379011AD}" type="pres">
      <dgm:prSet presAssocID="{ACA3E3DB-5506-4ECF-B95F-4266E157B5CF}" presName="Name9" presStyleLbl="parChTrans1D2" presStyleIdx="2" presStyleCnt="6"/>
      <dgm:spPr/>
    </dgm:pt>
    <dgm:pt modelId="{F9EC40B2-B818-461C-B304-1C487A92F156}" type="pres">
      <dgm:prSet presAssocID="{ACA3E3DB-5506-4ECF-B95F-4266E157B5CF}" presName="connTx" presStyleLbl="parChTrans1D2" presStyleIdx="2" presStyleCnt="6"/>
      <dgm:spPr/>
    </dgm:pt>
    <dgm:pt modelId="{AA6D0D07-B0C1-4A51-B8D7-843EF49B580B}" type="pres">
      <dgm:prSet presAssocID="{343B00E1-61C8-4FBA-A297-4AB44D34CA7B}" presName="node" presStyleLbl="node1" presStyleIdx="2" presStyleCnt="6">
        <dgm:presLayoutVars>
          <dgm:bulletEnabled val="1"/>
        </dgm:presLayoutVars>
      </dgm:prSet>
      <dgm:spPr/>
    </dgm:pt>
    <dgm:pt modelId="{CA31DCF4-6C91-480D-928C-62E57C78899F}" type="pres">
      <dgm:prSet presAssocID="{B135DFCD-6191-4846-9E2D-46B64328D146}" presName="Name9" presStyleLbl="parChTrans1D2" presStyleIdx="3" presStyleCnt="6"/>
      <dgm:spPr/>
    </dgm:pt>
    <dgm:pt modelId="{8532BB16-D2F1-42AB-93B1-84DABDDDC3A0}" type="pres">
      <dgm:prSet presAssocID="{B135DFCD-6191-4846-9E2D-46B64328D146}" presName="connTx" presStyleLbl="parChTrans1D2" presStyleIdx="3" presStyleCnt="6"/>
      <dgm:spPr/>
    </dgm:pt>
    <dgm:pt modelId="{2E1AAA88-BE4D-40C0-8CB4-A187B46D4F67}" type="pres">
      <dgm:prSet presAssocID="{91DD9289-D37A-4178-9E86-409530C955B5}" presName="node" presStyleLbl="node1" presStyleIdx="3" presStyleCnt="6">
        <dgm:presLayoutVars>
          <dgm:bulletEnabled val="1"/>
        </dgm:presLayoutVars>
      </dgm:prSet>
      <dgm:spPr/>
    </dgm:pt>
    <dgm:pt modelId="{902E3153-D7A8-498C-96A4-D4B205E9D0FF}" type="pres">
      <dgm:prSet presAssocID="{51A20AF8-2746-4D27-931D-CF909AE6F152}" presName="Name9" presStyleLbl="parChTrans1D2" presStyleIdx="4" presStyleCnt="6"/>
      <dgm:spPr/>
    </dgm:pt>
    <dgm:pt modelId="{928B2536-5FA5-48A8-A358-B2510C72A880}" type="pres">
      <dgm:prSet presAssocID="{51A20AF8-2746-4D27-931D-CF909AE6F152}" presName="connTx" presStyleLbl="parChTrans1D2" presStyleIdx="4" presStyleCnt="6"/>
      <dgm:spPr/>
    </dgm:pt>
    <dgm:pt modelId="{5B43B176-89B3-493D-8BA7-5F3816904834}" type="pres">
      <dgm:prSet presAssocID="{2309C7B8-A64D-4DAD-809D-BDD0DF83E533}" presName="node" presStyleLbl="node1" presStyleIdx="4" presStyleCnt="6">
        <dgm:presLayoutVars>
          <dgm:bulletEnabled val="1"/>
        </dgm:presLayoutVars>
      </dgm:prSet>
      <dgm:spPr/>
    </dgm:pt>
    <dgm:pt modelId="{F780874F-BAD2-469E-9784-BD692CF9011D}" type="pres">
      <dgm:prSet presAssocID="{431DE4B3-3F98-46A5-91E5-13E90DB28002}" presName="Name9" presStyleLbl="parChTrans1D2" presStyleIdx="5" presStyleCnt="6"/>
      <dgm:spPr/>
    </dgm:pt>
    <dgm:pt modelId="{CA55850D-A603-4E61-8504-8DBCA3DABDBB}" type="pres">
      <dgm:prSet presAssocID="{431DE4B3-3F98-46A5-91E5-13E90DB28002}" presName="connTx" presStyleLbl="parChTrans1D2" presStyleIdx="5" presStyleCnt="6"/>
      <dgm:spPr/>
    </dgm:pt>
    <dgm:pt modelId="{40559A2A-7FC3-4F00-BE54-174C583500D8}" type="pres">
      <dgm:prSet presAssocID="{889A37A6-CAFB-4EB7-BA04-A5AC72085D3A}" presName="node" presStyleLbl="node1" presStyleIdx="5" presStyleCnt="6">
        <dgm:presLayoutVars>
          <dgm:bulletEnabled val="1"/>
        </dgm:presLayoutVars>
      </dgm:prSet>
      <dgm:spPr/>
    </dgm:pt>
  </dgm:ptLst>
  <dgm:cxnLst>
    <dgm:cxn modelId="{8C897C0B-EE61-4058-A595-41F85178065C}" type="presOf" srcId="{ACA3E3DB-5506-4ECF-B95F-4266E157B5CF}" destId="{F9EC40B2-B818-461C-B304-1C487A92F156}" srcOrd="1" destOrd="0" presId="urn:microsoft.com/office/officeart/2005/8/layout/radial1"/>
    <dgm:cxn modelId="{5475121D-5818-45C6-8E93-049855B0610A}" type="presOf" srcId="{6FEC283A-9DF9-4BAC-97E1-351F890D38BF}" destId="{4A186C05-03B9-4E35-95A3-A6493BC55EC6}" srcOrd="1" destOrd="0" presId="urn:microsoft.com/office/officeart/2005/8/layout/radial1"/>
    <dgm:cxn modelId="{C4846F25-34BA-43F5-B182-42781B81E3F2}" srcId="{9727BCE8-26DE-4482-9779-F5CFB84CB385}" destId="{91DD9289-D37A-4178-9E86-409530C955B5}" srcOrd="3" destOrd="0" parTransId="{B135DFCD-6191-4846-9E2D-46B64328D146}" sibTransId="{E21C5794-13D5-4DCC-A9DD-C93CBEBB06DB}"/>
    <dgm:cxn modelId="{C94BFC26-24C8-445D-953A-78AFB32B087B}" type="presOf" srcId="{2309C7B8-A64D-4DAD-809D-BDD0DF83E533}" destId="{5B43B176-89B3-493D-8BA7-5F3816904834}" srcOrd="0" destOrd="0" presId="urn:microsoft.com/office/officeart/2005/8/layout/radial1"/>
    <dgm:cxn modelId="{F90DFC30-7F6E-4B18-B6D9-F2876598E56C}" type="presOf" srcId="{ACA3E3DB-5506-4ECF-B95F-4266E157B5CF}" destId="{EBE9A1E7-A57E-491F-8758-8A5D379011AD}" srcOrd="0" destOrd="0" presId="urn:microsoft.com/office/officeart/2005/8/layout/radial1"/>
    <dgm:cxn modelId="{EED6BD3C-FF72-4021-BA6F-EFA6DBCA4BEE}" srcId="{9727BCE8-26DE-4482-9779-F5CFB84CB385}" destId="{889A37A6-CAFB-4EB7-BA04-A5AC72085D3A}" srcOrd="5" destOrd="0" parTransId="{431DE4B3-3F98-46A5-91E5-13E90DB28002}" sibTransId="{E3FE4793-65D5-43AA-9096-10B4E4CC8B4D}"/>
    <dgm:cxn modelId="{D19F863E-0581-4427-A20D-CD421F6304B9}" type="presOf" srcId="{BE1A2FC1-DD93-489A-B38C-7023D903A3F7}" destId="{02DB0623-2FBC-48A0-B7EE-27E34D635C2C}" srcOrd="0" destOrd="0" presId="urn:microsoft.com/office/officeart/2005/8/layout/radial1"/>
    <dgm:cxn modelId="{D7B3153F-BDC1-4A6F-99F1-3D798550A44B}" type="presOf" srcId="{9727BCE8-26DE-4482-9779-F5CFB84CB385}" destId="{CA42071B-DC56-4D6C-B4A0-1FAAA31A7022}" srcOrd="0" destOrd="0" presId="urn:microsoft.com/office/officeart/2005/8/layout/radial1"/>
    <dgm:cxn modelId="{96539E61-E0BE-42AD-AB09-BDB4D0EBD93A}" type="presOf" srcId="{91DD9289-D37A-4178-9E86-409530C955B5}" destId="{2E1AAA88-BE4D-40C0-8CB4-A187B46D4F67}" srcOrd="0" destOrd="0" presId="urn:microsoft.com/office/officeart/2005/8/layout/radial1"/>
    <dgm:cxn modelId="{43634C45-A397-4FBE-B1DD-CE8AF8C50D5B}" type="presOf" srcId="{53ADC8F3-AFE7-4F15-B62F-B6C658FD543B}" destId="{28479C93-1FAF-47EC-960B-BEA005D773AC}" srcOrd="0" destOrd="0" presId="urn:microsoft.com/office/officeart/2005/8/layout/radial1"/>
    <dgm:cxn modelId="{DAF9C04A-894F-4F8C-81C1-1B3E2C6F19A7}" srcId="{4B82E3F3-118F-47DA-B5D9-ED16E564ED74}" destId="{9727BCE8-26DE-4482-9779-F5CFB84CB385}" srcOrd="0" destOrd="0" parTransId="{9D89AA2A-970D-482D-8B9A-848FBDAB65D5}" sibTransId="{204915BE-38E9-4C03-8CF4-E673EB82DF1B}"/>
    <dgm:cxn modelId="{A816396D-CAC5-4563-9FD9-1AEBD06C1420}" type="presOf" srcId="{9143BC57-F0F9-48DC-B500-87B1A1F0A4E3}" destId="{924C4073-6EBC-454A-A67E-F95F47AD13E4}" srcOrd="0" destOrd="0" presId="urn:microsoft.com/office/officeart/2005/8/layout/radial1"/>
    <dgm:cxn modelId="{785F0452-C543-4079-AD89-8C2CE8328D9E}" type="presOf" srcId="{B135DFCD-6191-4846-9E2D-46B64328D146}" destId="{8532BB16-D2F1-42AB-93B1-84DABDDDC3A0}" srcOrd="1" destOrd="0" presId="urn:microsoft.com/office/officeart/2005/8/layout/radial1"/>
    <dgm:cxn modelId="{64909456-DAEF-442C-8C08-FED4EC45B1E4}" type="presOf" srcId="{51A20AF8-2746-4D27-931D-CF909AE6F152}" destId="{928B2536-5FA5-48A8-A358-B2510C72A880}" srcOrd="1" destOrd="0" presId="urn:microsoft.com/office/officeart/2005/8/layout/radial1"/>
    <dgm:cxn modelId="{79AC127D-6D85-482B-B52B-A4C6F8B05C39}" type="presOf" srcId="{431DE4B3-3F98-46A5-91E5-13E90DB28002}" destId="{F780874F-BAD2-469E-9784-BD692CF9011D}" srcOrd="0" destOrd="0" presId="urn:microsoft.com/office/officeart/2005/8/layout/radial1"/>
    <dgm:cxn modelId="{5D7FCA84-ECBA-4F09-ADC7-5E2BA11BD80C}" srcId="{9727BCE8-26DE-4482-9779-F5CFB84CB385}" destId="{53ADC8F3-AFE7-4F15-B62F-B6C658FD543B}" srcOrd="0" destOrd="0" parTransId="{6FEC283A-9DF9-4BAC-97E1-351F890D38BF}" sibTransId="{3FF0215E-FFDB-402A-835C-90F7C6F1045A}"/>
    <dgm:cxn modelId="{14C4F884-2081-45A4-B44E-3CFCCED34894}" type="presOf" srcId="{B135DFCD-6191-4846-9E2D-46B64328D146}" destId="{CA31DCF4-6C91-480D-928C-62E57C78899F}" srcOrd="0" destOrd="0" presId="urn:microsoft.com/office/officeart/2005/8/layout/radial1"/>
    <dgm:cxn modelId="{BEA58894-0917-4F5B-88E2-B04B49FCA9F4}" type="presOf" srcId="{BE1A2FC1-DD93-489A-B38C-7023D903A3F7}" destId="{A6DF8FD0-9552-4791-A6D6-B3C8C6BE760E}" srcOrd="1" destOrd="0" presId="urn:microsoft.com/office/officeart/2005/8/layout/radial1"/>
    <dgm:cxn modelId="{D936A594-C179-4192-8CE7-209B8492109A}" type="presOf" srcId="{4B82E3F3-118F-47DA-B5D9-ED16E564ED74}" destId="{7D11A410-28F3-4AE6-8A78-A15CB9551834}" srcOrd="0" destOrd="0" presId="urn:microsoft.com/office/officeart/2005/8/layout/radial1"/>
    <dgm:cxn modelId="{3F0BC5AB-6089-4D31-8986-ED5940243092}" type="presOf" srcId="{6FEC283A-9DF9-4BAC-97E1-351F890D38BF}" destId="{2D9F1E37-EBCF-4FF1-8B05-104BE3E43D1A}" srcOrd="0" destOrd="0" presId="urn:microsoft.com/office/officeart/2005/8/layout/radial1"/>
    <dgm:cxn modelId="{305652B2-0054-4CC8-9106-7C785E9EFF9F}" srcId="{9727BCE8-26DE-4482-9779-F5CFB84CB385}" destId="{9143BC57-F0F9-48DC-B500-87B1A1F0A4E3}" srcOrd="1" destOrd="0" parTransId="{BE1A2FC1-DD93-489A-B38C-7023D903A3F7}" sibTransId="{F1041021-72C5-4230-A50F-DCF1937D43F4}"/>
    <dgm:cxn modelId="{5D22C1B9-4D53-4829-8D3B-F9BBC3F49AF7}" srcId="{9727BCE8-26DE-4482-9779-F5CFB84CB385}" destId="{343B00E1-61C8-4FBA-A297-4AB44D34CA7B}" srcOrd="2" destOrd="0" parTransId="{ACA3E3DB-5506-4ECF-B95F-4266E157B5CF}" sibTransId="{72CF89D1-21D3-4146-B351-53BD33402BA8}"/>
    <dgm:cxn modelId="{946056BE-05EA-4090-BFC1-0AC5CEF1058C}" type="presOf" srcId="{431DE4B3-3F98-46A5-91E5-13E90DB28002}" destId="{CA55850D-A603-4E61-8504-8DBCA3DABDBB}" srcOrd="1" destOrd="0" presId="urn:microsoft.com/office/officeart/2005/8/layout/radial1"/>
    <dgm:cxn modelId="{3AD637CE-85C5-461A-872A-C4622371EA20}" type="presOf" srcId="{343B00E1-61C8-4FBA-A297-4AB44D34CA7B}" destId="{AA6D0D07-B0C1-4A51-B8D7-843EF49B580B}" srcOrd="0" destOrd="0" presId="urn:microsoft.com/office/officeart/2005/8/layout/radial1"/>
    <dgm:cxn modelId="{4A88F7D2-48CF-4E53-8079-11A26685977E}" type="presOf" srcId="{51A20AF8-2746-4D27-931D-CF909AE6F152}" destId="{902E3153-D7A8-498C-96A4-D4B205E9D0FF}" srcOrd="0" destOrd="0" presId="urn:microsoft.com/office/officeart/2005/8/layout/radial1"/>
    <dgm:cxn modelId="{C4FE6EE0-AE81-40D1-8269-394FCBC8A2FB}" srcId="{9727BCE8-26DE-4482-9779-F5CFB84CB385}" destId="{2309C7B8-A64D-4DAD-809D-BDD0DF83E533}" srcOrd="4" destOrd="0" parTransId="{51A20AF8-2746-4D27-931D-CF909AE6F152}" sibTransId="{62946C3B-6348-4964-A965-EC71EDED6097}"/>
    <dgm:cxn modelId="{5A7BC0E6-171A-4D83-BDD3-AFE2944108E2}" type="presOf" srcId="{889A37A6-CAFB-4EB7-BA04-A5AC72085D3A}" destId="{40559A2A-7FC3-4F00-BE54-174C583500D8}" srcOrd="0" destOrd="0" presId="urn:microsoft.com/office/officeart/2005/8/layout/radial1"/>
    <dgm:cxn modelId="{902E98A0-A05A-4DAF-B2B2-5EDC950879A0}" type="presParOf" srcId="{7D11A410-28F3-4AE6-8A78-A15CB9551834}" destId="{CA42071B-DC56-4D6C-B4A0-1FAAA31A7022}" srcOrd="0" destOrd="0" presId="urn:microsoft.com/office/officeart/2005/8/layout/radial1"/>
    <dgm:cxn modelId="{C6DE9944-E8A7-4E79-8240-A62E36611E43}" type="presParOf" srcId="{7D11A410-28F3-4AE6-8A78-A15CB9551834}" destId="{2D9F1E37-EBCF-4FF1-8B05-104BE3E43D1A}" srcOrd="1" destOrd="0" presId="urn:microsoft.com/office/officeart/2005/8/layout/radial1"/>
    <dgm:cxn modelId="{F0ACB115-F24B-4C3E-B76C-62573B23B612}" type="presParOf" srcId="{2D9F1E37-EBCF-4FF1-8B05-104BE3E43D1A}" destId="{4A186C05-03B9-4E35-95A3-A6493BC55EC6}" srcOrd="0" destOrd="0" presId="urn:microsoft.com/office/officeart/2005/8/layout/radial1"/>
    <dgm:cxn modelId="{2AD8C25C-C335-4A54-9FFA-C96E1733CDA9}" type="presParOf" srcId="{7D11A410-28F3-4AE6-8A78-A15CB9551834}" destId="{28479C93-1FAF-47EC-960B-BEA005D773AC}" srcOrd="2" destOrd="0" presId="urn:microsoft.com/office/officeart/2005/8/layout/radial1"/>
    <dgm:cxn modelId="{0E2B7167-DD01-4503-B519-36CCCBA7240C}" type="presParOf" srcId="{7D11A410-28F3-4AE6-8A78-A15CB9551834}" destId="{02DB0623-2FBC-48A0-B7EE-27E34D635C2C}" srcOrd="3" destOrd="0" presId="urn:microsoft.com/office/officeart/2005/8/layout/radial1"/>
    <dgm:cxn modelId="{B334FA28-F1EF-4715-972B-8F6874327535}" type="presParOf" srcId="{02DB0623-2FBC-48A0-B7EE-27E34D635C2C}" destId="{A6DF8FD0-9552-4791-A6D6-B3C8C6BE760E}" srcOrd="0" destOrd="0" presId="urn:microsoft.com/office/officeart/2005/8/layout/radial1"/>
    <dgm:cxn modelId="{19A42F93-D16D-41D0-8913-F8249255119C}" type="presParOf" srcId="{7D11A410-28F3-4AE6-8A78-A15CB9551834}" destId="{924C4073-6EBC-454A-A67E-F95F47AD13E4}" srcOrd="4" destOrd="0" presId="urn:microsoft.com/office/officeart/2005/8/layout/radial1"/>
    <dgm:cxn modelId="{316C8090-625E-4683-8B47-BC0DD6F75E5C}" type="presParOf" srcId="{7D11A410-28F3-4AE6-8A78-A15CB9551834}" destId="{EBE9A1E7-A57E-491F-8758-8A5D379011AD}" srcOrd="5" destOrd="0" presId="urn:microsoft.com/office/officeart/2005/8/layout/radial1"/>
    <dgm:cxn modelId="{82A82BF6-6A8D-474A-8DAA-84730521613C}" type="presParOf" srcId="{EBE9A1E7-A57E-491F-8758-8A5D379011AD}" destId="{F9EC40B2-B818-461C-B304-1C487A92F156}" srcOrd="0" destOrd="0" presId="urn:microsoft.com/office/officeart/2005/8/layout/radial1"/>
    <dgm:cxn modelId="{4C348646-3C27-4F9C-B0A6-27EF7F46A695}" type="presParOf" srcId="{7D11A410-28F3-4AE6-8A78-A15CB9551834}" destId="{AA6D0D07-B0C1-4A51-B8D7-843EF49B580B}" srcOrd="6" destOrd="0" presId="urn:microsoft.com/office/officeart/2005/8/layout/radial1"/>
    <dgm:cxn modelId="{E1A8D349-0D7D-4E0E-A567-443475728DFA}" type="presParOf" srcId="{7D11A410-28F3-4AE6-8A78-A15CB9551834}" destId="{CA31DCF4-6C91-480D-928C-62E57C78899F}" srcOrd="7" destOrd="0" presId="urn:microsoft.com/office/officeart/2005/8/layout/radial1"/>
    <dgm:cxn modelId="{ABD83B57-B923-4E77-9096-C76D0EBFFADD}" type="presParOf" srcId="{CA31DCF4-6C91-480D-928C-62E57C78899F}" destId="{8532BB16-D2F1-42AB-93B1-84DABDDDC3A0}" srcOrd="0" destOrd="0" presId="urn:microsoft.com/office/officeart/2005/8/layout/radial1"/>
    <dgm:cxn modelId="{0257448E-23AB-4336-9C97-0172775EE09D}" type="presParOf" srcId="{7D11A410-28F3-4AE6-8A78-A15CB9551834}" destId="{2E1AAA88-BE4D-40C0-8CB4-A187B46D4F67}" srcOrd="8" destOrd="0" presId="urn:microsoft.com/office/officeart/2005/8/layout/radial1"/>
    <dgm:cxn modelId="{876C662A-ECDE-4F6C-A934-F6AD036DA814}" type="presParOf" srcId="{7D11A410-28F3-4AE6-8A78-A15CB9551834}" destId="{902E3153-D7A8-498C-96A4-D4B205E9D0FF}" srcOrd="9" destOrd="0" presId="urn:microsoft.com/office/officeart/2005/8/layout/radial1"/>
    <dgm:cxn modelId="{1BB3BA20-CF16-4732-8346-981E0882FDED}" type="presParOf" srcId="{902E3153-D7A8-498C-96A4-D4B205E9D0FF}" destId="{928B2536-5FA5-48A8-A358-B2510C72A880}" srcOrd="0" destOrd="0" presId="urn:microsoft.com/office/officeart/2005/8/layout/radial1"/>
    <dgm:cxn modelId="{C85C62E9-2E38-4B2A-AE37-F77E08053C81}" type="presParOf" srcId="{7D11A410-28F3-4AE6-8A78-A15CB9551834}" destId="{5B43B176-89B3-493D-8BA7-5F3816904834}" srcOrd="10" destOrd="0" presId="urn:microsoft.com/office/officeart/2005/8/layout/radial1"/>
    <dgm:cxn modelId="{827385AF-2F60-4EAA-B574-6A4FB999834E}" type="presParOf" srcId="{7D11A410-28F3-4AE6-8A78-A15CB9551834}" destId="{F780874F-BAD2-469E-9784-BD692CF9011D}" srcOrd="11" destOrd="0" presId="urn:microsoft.com/office/officeart/2005/8/layout/radial1"/>
    <dgm:cxn modelId="{C66B376D-6B1F-45D7-9F09-050DB90C34DE}" type="presParOf" srcId="{F780874F-BAD2-469E-9784-BD692CF9011D}" destId="{CA55850D-A603-4E61-8504-8DBCA3DABDBB}" srcOrd="0" destOrd="0" presId="urn:microsoft.com/office/officeart/2005/8/layout/radial1"/>
    <dgm:cxn modelId="{F54C1B69-0B23-4FD9-AE44-138C6C979180}" type="presParOf" srcId="{7D11A410-28F3-4AE6-8A78-A15CB9551834}" destId="{40559A2A-7FC3-4F00-BE54-174C583500D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19BC8-A0DB-4FF3-A1A7-684D5C417921}">
      <dsp:nvSpPr>
        <dsp:cNvPr id="0" name=""/>
        <dsp:cNvSpPr/>
      </dsp:nvSpPr>
      <dsp:spPr>
        <a:xfrm>
          <a:off x="2365785" y="1794285"/>
          <a:ext cx="1364428" cy="1364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600" kern="1200" dirty="0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sz="5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5601" y="1994101"/>
        <a:ext cx="964796" cy="964796"/>
      </dsp:txXfrm>
    </dsp:sp>
    <dsp:sp modelId="{55C6D21F-AB4D-476B-9E26-E78A59FEBF4C}">
      <dsp:nvSpPr>
        <dsp:cNvPr id="0" name=""/>
        <dsp:cNvSpPr/>
      </dsp:nvSpPr>
      <dsp:spPr>
        <a:xfrm rot="16200000">
          <a:off x="2842207" y="1568348"/>
          <a:ext cx="41158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411585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7710" y="1578203"/>
        <a:ext cx="20579" cy="20579"/>
      </dsp:txXfrm>
    </dsp:sp>
    <dsp:sp modelId="{F9130E53-F758-454F-A96A-69F0A46FE5FC}">
      <dsp:nvSpPr>
        <dsp:cNvPr id="0" name=""/>
        <dsp:cNvSpPr/>
      </dsp:nvSpPr>
      <dsp:spPr>
        <a:xfrm>
          <a:off x="2365785" y="18272"/>
          <a:ext cx="1364428" cy="13644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ছাগল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5601" y="218088"/>
        <a:ext cx="964796" cy="964796"/>
      </dsp:txXfrm>
    </dsp:sp>
    <dsp:sp modelId="{37ADA6DD-A047-47B2-B344-DAA76D8B621C}">
      <dsp:nvSpPr>
        <dsp:cNvPr id="0" name=""/>
        <dsp:cNvSpPr/>
      </dsp:nvSpPr>
      <dsp:spPr>
        <a:xfrm rot="19684494">
          <a:off x="3560781" y="1864014"/>
          <a:ext cx="87585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875853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6812" y="1862261"/>
        <a:ext cx="43792" cy="43792"/>
      </dsp:txXfrm>
    </dsp:sp>
    <dsp:sp modelId="{400314E0-6416-4DE9-89CE-35D8916A348B}">
      <dsp:nvSpPr>
        <dsp:cNvPr id="0" name=""/>
        <dsp:cNvSpPr/>
      </dsp:nvSpPr>
      <dsp:spPr>
        <a:xfrm>
          <a:off x="4267202" y="609602"/>
          <a:ext cx="1364428" cy="13644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7018" y="809418"/>
        <a:ext cx="964796" cy="964796"/>
      </dsp:txXfrm>
    </dsp:sp>
    <dsp:sp modelId="{2DDC082F-EE8D-4FB1-BD34-6CE7AAE343FF}">
      <dsp:nvSpPr>
        <dsp:cNvPr id="0" name=""/>
        <dsp:cNvSpPr/>
      </dsp:nvSpPr>
      <dsp:spPr>
        <a:xfrm rot="2003958">
          <a:off x="3542151" y="3083215"/>
          <a:ext cx="91311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913113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75880" y="3080532"/>
        <a:ext cx="45655" cy="45655"/>
      </dsp:txXfrm>
    </dsp:sp>
    <dsp:sp modelId="{CE77697E-27B6-4776-AFA1-A90956272F73}">
      <dsp:nvSpPr>
        <dsp:cNvPr id="0" name=""/>
        <dsp:cNvSpPr/>
      </dsp:nvSpPr>
      <dsp:spPr>
        <a:xfrm>
          <a:off x="4267202" y="3048005"/>
          <a:ext cx="1364428" cy="13644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7018" y="3247821"/>
        <a:ext cx="964796" cy="964796"/>
      </dsp:txXfrm>
    </dsp:sp>
    <dsp:sp modelId="{FC6346CF-6429-4AFB-AEF4-EFCE73896938}">
      <dsp:nvSpPr>
        <dsp:cNvPr id="0" name=""/>
        <dsp:cNvSpPr/>
      </dsp:nvSpPr>
      <dsp:spPr>
        <a:xfrm rot="5400000">
          <a:off x="2842207" y="3344362"/>
          <a:ext cx="41158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411585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7710" y="3354217"/>
        <a:ext cx="20579" cy="20579"/>
      </dsp:txXfrm>
    </dsp:sp>
    <dsp:sp modelId="{AF6B8BA5-0AD7-4E41-97B2-B511596376DC}">
      <dsp:nvSpPr>
        <dsp:cNvPr id="0" name=""/>
        <dsp:cNvSpPr/>
      </dsp:nvSpPr>
      <dsp:spPr>
        <a:xfrm>
          <a:off x="2365785" y="3570299"/>
          <a:ext cx="1364428" cy="13644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গরু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5601" y="3770115"/>
        <a:ext cx="964796" cy="964796"/>
      </dsp:txXfrm>
    </dsp:sp>
    <dsp:sp modelId="{D1CF7E50-3273-4B30-AD08-26982A185DC9}">
      <dsp:nvSpPr>
        <dsp:cNvPr id="0" name=""/>
        <dsp:cNvSpPr/>
      </dsp:nvSpPr>
      <dsp:spPr>
        <a:xfrm rot="9370062">
          <a:off x="1652929" y="2894719"/>
          <a:ext cx="80536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805363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35476" y="2894730"/>
        <a:ext cx="40268" cy="40268"/>
      </dsp:txXfrm>
    </dsp:sp>
    <dsp:sp modelId="{B25AC300-B6D8-4709-A321-5AD021F9CA8B}">
      <dsp:nvSpPr>
        <dsp:cNvPr id="0" name=""/>
        <dsp:cNvSpPr/>
      </dsp:nvSpPr>
      <dsp:spPr>
        <a:xfrm>
          <a:off x="381007" y="2671014"/>
          <a:ext cx="1364428" cy="13644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823" y="2870830"/>
        <a:ext cx="964796" cy="964796"/>
      </dsp:txXfrm>
    </dsp:sp>
    <dsp:sp modelId="{A06C5872-086F-40E6-AE8D-93993111E8B2}">
      <dsp:nvSpPr>
        <dsp:cNvPr id="0" name=""/>
        <dsp:cNvSpPr/>
      </dsp:nvSpPr>
      <dsp:spPr>
        <a:xfrm rot="12720348">
          <a:off x="1604487" y="1846697"/>
          <a:ext cx="936148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936148" y="201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49157" y="1843437"/>
        <a:ext cx="46807" cy="46807"/>
      </dsp:txXfrm>
    </dsp:sp>
    <dsp:sp modelId="{DAF3A5FD-E593-4180-B98B-D177021B0B8C}">
      <dsp:nvSpPr>
        <dsp:cNvPr id="0" name=""/>
        <dsp:cNvSpPr/>
      </dsp:nvSpPr>
      <dsp:spPr>
        <a:xfrm>
          <a:off x="414909" y="574968"/>
          <a:ext cx="1364428" cy="13644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725" y="774784"/>
        <a:ext cx="964796" cy="96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2071B-DC56-4D6C-B4A0-1FAAA31A7022}">
      <dsp:nvSpPr>
        <dsp:cNvPr id="0" name=""/>
        <dsp:cNvSpPr/>
      </dsp:nvSpPr>
      <dsp:spPr>
        <a:xfrm>
          <a:off x="2465486" y="2313086"/>
          <a:ext cx="1774626" cy="177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</a:t>
          </a:r>
          <a:endParaRPr lang="en-US" sz="6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5374" y="2572974"/>
        <a:ext cx="1254850" cy="1254850"/>
      </dsp:txXfrm>
    </dsp:sp>
    <dsp:sp modelId="{2D9F1E37-EBCF-4FF1-8B05-104BE3E43D1A}">
      <dsp:nvSpPr>
        <dsp:cNvPr id="0" name=""/>
        <dsp:cNvSpPr/>
      </dsp:nvSpPr>
      <dsp:spPr>
        <a:xfrm rot="16200000">
          <a:off x="3085447" y="2021916"/>
          <a:ext cx="534704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534704" y="238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9432" y="2032367"/>
        <a:ext cx="26735" cy="26735"/>
      </dsp:txXfrm>
    </dsp:sp>
    <dsp:sp modelId="{28479C93-1FAF-47EC-960B-BEA005D773AC}">
      <dsp:nvSpPr>
        <dsp:cNvPr id="0" name=""/>
        <dsp:cNvSpPr/>
      </dsp:nvSpPr>
      <dsp:spPr>
        <a:xfrm>
          <a:off x="2465486" y="3756"/>
          <a:ext cx="1774626" cy="177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2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62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5374" y="263644"/>
        <a:ext cx="1254850" cy="1254850"/>
      </dsp:txXfrm>
    </dsp:sp>
    <dsp:sp modelId="{02DB0623-2FBC-48A0-B7EE-27E34D635C2C}">
      <dsp:nvSpPr>
        <dsp:cNvPr id="0" name=""/>
        <dsp:cNvSpPr/>
      </dsp:nvSpPr>
      <dsp:spPr>
        <a:xfrm rot="19800000">
          <a:off x="4085417" y="2599248"/>
          <a:ext cx="534704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534704" y="238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9401" y="2609699"/>
        <a:ext cx="26735" cy="26735"/>
      </dsp:txXfrm>
    </dsp:sp>
    <dsp:sp modelId="{924C4073-6EBC-454A-A67E-F95F47AD13E4}">
      <dsp:nvSpPr>
        <dsp:cNvPr id="0" name=""/>
        <dsp:cNvSpPr/>
      </dsp:nvSpPr>
      <dsp:spPr>
        <a:xfrm>
          <a:off x="4465425" y="1158421"/>
          <a:ext cx="1774626" cy="177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endParaRPr lang="en-US" sz="4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5313" y="1418309"/>
        <a:ext cx="1254850" cy="1254850"/>
      </dsp:txXfrm>
    </dsp:sp>
    <dsp:sp modelId="{EBE9A1E7-A57E-491F-8758-8A5D379011AD}">
      <dsp:nvSpPr>
        <dsp:cNvPr id="0" name=""/>
        <dsp:cNvSpPr/>
      </dsp:nvSpPr>
      <dsp:spPr>
        <a:xfrm rot="1800000">
          <a:off x="4085417" y="3753914"/>
          <a:ext cx="534704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534704" y="238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9401" y="3764365"/>
        <a:ext cx="26735" cy="26735"/>
      </dsp:txXfrm>
    </dsp:sp>
    <dsp:sp modelId="{AA6D0D07-B0C1-4A51-B8D7-843EF49B580B}">
      <dsp:nvSpPr>
        <dsp:cNvPr id="0" name=""/>
        <dsp:cNvSpPr/>
      </dsp:nvSpPr>
      <dsp:spPr>
        <a:xfrm>
          <a:off x="4465425" y="3467752"/>
          <a:ext cx="1774626" cy="177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ব্যাগ</a:t>
          </a:r>
          <a:endParaRPr lang="en-US" sz="4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5313" y="3727640"/>
        <a:ext cx="1254850" cy="1254850"/>
      </dsp:txXfrm>
    </dsp:sp>
    <dsp:sp modelId="{CA31DCF4-6C91-480D-928C-62E57C78899F}">
      <dsp:nvSpPr>
        <dsp:cNvPr id="0" name=""/>
        <dsp:cNvSpPr/>
      </dsp:nvSpPr>
      <dsp:spPr>
        <a:xfrm rot="5400000">
          <a:off x="3085447" y="4331246"/>
          <a:ext cx="534704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534704" y="238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9432" y="4341697"/>
        <a:ext cx="26735" cy="26735"/>
      </dsp:txXfrm>
    </dsp:sp>
    <dsp:sp modelId="{2E1AAA88-BE4D-40C0-8CB4-A187B46D4F67}">
      <dsp:nvSpPr>
        <dsp:cNvPr id="0" name=""/>
        <dsp:cNvSpPr/>
      </dsp:nvSpPr>
      <dsp:spPr>
        <a:xfrm>
          <a:off x="2465486" y="4622417"/>
          <a:ext cx="1774626" cy="177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কলম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5374" y="4882305"/>
        <a:ext cx="1254850" cy="1254850"/>
      </dsp:txXfrm>
    </dsp:sp>
    <dsp:sp modelId="{902E3153-D7A8-498C-96A4-D4B205E9D0FF}">
      <dsp:nvSpPr>
        <dsp:cNvPr id="0" name=""/>
        <dsp:cNvSpPr/>
      </dsp:nvSpPr>
      <dsp:spPr>
        <a:xfrm rot="9000000">
          <a:off x="2085478" y="3753914"/>
          <a:ext cx="534704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534704" y="238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39462" y="3764365"/>
        <a:ext cx="26735" cy="26735"/>
      </dsp:txXfrm>
    </dsp:sp>
    <dsp:sp modelId="{5B43B176-89B3-493D-8BA7-5F3816904834}">
      <dsp:nvSpPr>
        <dsp:cNvPr id="0" name=""/>
        <dsp:cNvSpPr/>
      </dsp:nvSpPr>
      <dsp:spPr>
        <a:xfrm>
          <a:off x="465547" y="3467752"/>
          <a:ext cx="1774626" cy="177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খাতা</a:t>
          </a:r>
          <a:endParaRPr lang="en-US" sz="6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5435" y="3727640"/>
        <a:ext cx="1254850" cy="1254850"/>
      </dsp:txXfrm>
    </dsp:sp>
    <dsp:sp modelId="{F780874F-BAD2-469E-9784-BD692CF9011D}">
      <dsp:nvSpPr>
        <dsp:cNvPr id="0" name=""/>
        <dsp:cNvSpPr/>
      </dsp:nvSpPr>
      <dsp:spPr>
        <a:xfrm rot="12600000">
          <a:off x="2085478" y="2599248"/>
          <a:ext cx="534704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534704" y="238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39462" y="2609699"/>
        <a:ext cx="26735" cy="26735"/>
      </dsp:txXfrm>
    </dsp:sp>
    <dsp:sp modelId="{40559A2A-7FC3-4F00-BE54-174C583500D8}">
      <dsp:nvSpPr>
        <dsp:cNvPr id="0" name=""/>
        <dsp:cNvSpPr/>
      </dsp:nvSpPr>
      <dsp:spPr>
        <a:xfrm>
          <a:off x="465547" y="1158421"/>
          <a:ext cx="1774626" cy="177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6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5435" y="1418309"/>
        <a:ext cx="1254850" cy="1254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7EB6-B01F-4B59-86D8-655F4B1B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ফুলের শুভেচ্ছা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A4B62-AB2D-43F5-9C60-7C1EEC3BC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7620000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5943-18C5-43A1-ACC4-87C7D97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IN" sz="7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আলোচনাঃ</a:t>
            </a:r>
            <a:endParaRPr lang="en-US" sz="7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66254-5917-4308-B494-B12FABFC8D0E}"/>
              </a:ext>
            </a:extLst>
          </p:cNvPr>
          <p:cNvSpPr txBox="1"/>
          <p:nvPr/>
        </p:nvSpPr>
        <p:spPr>
          <a:xfrm>
            <a:off x="471055" y="1828800"/>
            <a:ext cx="8229600" cy="3416320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কি?</a:t>
            </a:r>
          </a:p>
          <a:p>
            <a:pPr marL="342900" indent="-342900">
              <a:buAutoNum type="arabicPeriod"/>
            </a:pP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কি?</a:t>
            </a:r>
          </a:p>
          <a:p>
            <a:pPr marL="342900" indent="-342900">
              <a:buAutoNum type="arabicPeriod"/>
            </a:pP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৩টি বৈশিষ্ট্য বলো।</a:t>
            </a:r>
          </a:p>
          <a:p>
            <a:pPr marL="342900" indent="-342900">
              <a:buAutoNum type="arabicPeriod"/>
            </a:pP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 ৩টি বৈশিষ্ট্য বলো।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A4792-5ED7-49A7-B096-37BC1A236F49}"/>
              </a:ext>
            </a:extLst>
          </p:cNvPr>
          <p:cNvSpPr txBox="1"/>
          <p:nvPr/>
        </p:nvSpPr>
        <p:spPr>
          <a:xfrm>
            <a:off x="457200" y="609600"/>
            <a:ext cx="8382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গুলো দ্বারা ছকটি পূরণ করোঃ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মানুষ,গাছ,বেঞ্চ,পাহাড়, কুকুর,বই,জামা,বাঘ,মোবাইল,বিড়াল।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62ACE7D-0F41-4586-8EB5-A62601B35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56224"/>
              </p:ext>
            </p:extLst>
          </p:nvPr>
        </p:nvGraphicFramePr>
        <p:xfrm>
          <a:off x="457200" y="2057400"/>
          <a:ext cx="8382000" cy="2989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81602462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450772485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FF0000"/>
                          </a:solidFill>
                        </a:rPr>
                        <a:t>জীব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0000"/>
                          </a:solidFill>
                        </a:rPr>
                        <a:t>জড়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6075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61894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898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2638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4714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72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4F12CFF-2125-4BFA-A0DA-E25F2CEE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68952"/>
              </p:ext>
            </p:extLst>
          </p:nvPr>
        </p:nvGraphicFramePr>
        <p:xfrm>
          <a:off x="457200" y="381000"/>
          <a:ext cx="8382000" cy="46659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81602462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450772485"/>
                    </a:ext>
                  </a:extLst>
                </a:gridCol>
              </a:tblGrid>
              <a:tr h="999003">
                <a:tc>
                  <a:txBody>
                    <a:bodyPr/>
                    <a:lstStyle/>
                    <a:p>
                      <a:pPr algn="ctr"/>
                      <a:r>
                        <a:rPr lang="bn-IN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5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</a:t>
                      </a:r>
                      <a:endParaRPr lang="en-US" sz="5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60750"/>
                  </a:ext>
                </a:extLst>
              </a:tr>
              <a:tr h="733395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বেঞ্চ</a:t>
                      </a:r>
                      <a:endParaRPr lang="en-US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618943"/>
                  </a:ext>
                </a:extLst>
              </a:tr>
              <a:tr h="733395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গাছ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</a:t>
                      </a:r>
                      <a:endParaRPr lang="en-US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8980"/>
                  </a:ext>
                </a:extLst>
              </a:tr>
              <a:tr h="733395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কুকুর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endParaRPr lang="en-US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26380"/>
                  </a:ext>
                </a:extLst>
              </a:tr>
              <a:tr h="733395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বাঘ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জামা</a:t>
                      </a:r>
                      <a:endParaRPr lang="en-US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47149"/>
                  </a:ext>
                </a:extLst>
              </a:tr>
              <a:tr h="733395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বিড়াল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মোবাইল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72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C231C-5F50-4AC0-8BA7-33200D44F4D1}"/>
              </a:ext>
            </a:extLst>
          </p:cNvPr>
          <p:cNvSpPr txBox="1"/>
          <p:nvPr/>
        </p:nvSpPr>
        <p:spPr>
          <a:xfrm>
            <a:off x="914400" y="838200"/>
            <a:ext cx="78486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</a:rPr>
              <a:t>দলীয় কাজ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B9F0B-EB75-43AD-8179-6466D3B27025}"/>
              </a:ext>
            </a:extLst>
          </p:cNvPr>
          <p:cNvSpPr txBox="1"/>
          <p:nvPr/>
        </p:nvSpPr>
        <p:spPr>
          <a:xfrm>
            <a:off x="914400" y="2057400"/>
            <a:ext cx="7848600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</a:rPr>
              <a:t>সবুজ দলঃ</a:t>
            </a:r>
          </a:p>
          <a:p>
            <a:r>
              <a:rPr lang="bn-IN" sz="3600" dirty="0">
                <a:solidFill>
                  <a:srgbClr val="002060"/>
                </a:solidFill>
              </a:rPr>
              <a:t>প্রশ্নঃ জীব ও জড়ের ৩টি বৈশিষ্ট্য লিখ?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D5B03-7540-486E-AE35-894F1B3D554C}"/>
              </a:ext>
            </a:extLst>
          </p:cNvPr>
          <p:cNvSpPr txBox="1"/>
          <p:nvPr/>
        </p:nvSpPr>
        <p:spPr>
          <a:xfrm>
            <a:off x="914400" y="3456709"/>
            <a:ext cx="7848600" cy="12618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লাল দলঃ</a:t>
            </a:r>
          </a:p>
          <a:p>
            <a:r>
              <a:rPr lang="bn-IN" sz="3600" dirty="0">
                <a:solidFill>
                  <a:schemeClr val="accent4"/>
                </a:solidFill>
              </a:rPr>
              <a:t>প্রশ্নঃ জীবের ৩টি বৈশিষ্ট্য লিখ?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31DFC-7762-4272-B2CC-85D5BA0AF718}"/>
              </a:ext>
            </a:extLst>
          </p:cNvPr>
          <p:cNvSpPr txBox="1"/>
          <p:nvPr/>
        </p:nvSpPr>
        <p:spPr>
          <a:xfrm>
            <a:off x="914400" y="4953000"/>
            <a:ext cx="78486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</a:rPr>
              <a:t>হলুদ দলঃ</a:t>
            </a:r>
          </a:p>
          <a:p>
            <a:r>
              <a:rPr lang="bn-IN" sz="3600" dirty="0">
                <a:solidFill>
                  <a:srgbClr val="00B0F0"/>
                </a:solidFill>
              </a:rPr>
              <a:t>প্রশ্নঃ জীব ও জড়ের ৩টি করে নাম লিখ?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729799-9BDB-4E02-8814-1660BFC34B48}"/>
              </a:ext>
            </a:extLst>
          </p:cNvPr>
          <p:cNvSpPr txBox="1"/>
          <p:nvPr/>
        </p:nvSpPr>
        <p:spPr>
          <a:xfrm>
            <a:off x="990600" y="990600"/>
            <a:ext cx="7315200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পাঁচ করে জীব ও জড়ের নাম      লিখ।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একটি করে জীব ও জড়ের     বৈশিষ্ট্য লিখ।</a:t>
            </a:r>
          </a:p>
        </p:txBody>
      </p:sp>
    </p:spTree>
    <p:extLst>
      <p:ext uri="{BB962C8B-B14F-4D97-AF65-F5344CB8AC3E}">
        <p14:creationId xmlns:p14="http://schemas.microsoft.com/office/powerpoint/2010/main" val="154731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8C3F4-EE87-4FF5-AC57-17D8C4781515}"/>
              </a:ext>
            </a:extLst>
          </p:cNvPr>
          <p:cNvSpPr txBox="1"/>
          <p:nvPr/>
        </p:nvSpPr>
        <p:spPr>
          <a:xfrm>
            <a:off x="457200" y="457200"/>
            <a:ext cx="8389226" cy="830997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বই সংযোগ</a:t>
            </a:r>
            <a:endParaRPr lang="en-U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DFC39C-0B1B-4E64-BBB0-8853F9C852DE}"/>
              </a:ext>
            </a:extLst>
          </p:cNvPr>
          <p:cNvGrpSpPr/>
          <p:nvPr/>
        </p:nvGrpSpPr>
        <p:grpSpPr>
          <a:xfrm>
            <a:off x="526471" y="1448273"/>
            <a:ext cx="8319955" cy="5496692"/>
            <a:chOff x="491835" y="1122415"/>
            <a:chExt cx="8319955" cy="54966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ECB20E-B1F4-4DAD-B22C-784AC6593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35" y="1122415"/>
              <a:ext cx="4334480" cy="54966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2D5BFD-035E-44C7-9FCF-95699DFC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679" y="1122415"/>
              <a:ext cx="4020111" cy="5482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3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F8280C-0B03-4531-A180-F13C78D92CC3}"/>
              </a:ext>
            </a:extLst>
          </p:cNvPr>
          <p:cNvSpPr/>
          <p:nvPr/>
        </p:nvSpPr>
        <p:spPr>
          <a:xfrm>
            <a:off x="381000" y="5562600"/>
            <a:ext cx="7640782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HeroicExtremeLef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B050"/>
                </a:solidFill>
              </a:rPr>
              <a:t>সবাইকে ধন্যবাদ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0B8FE-1FF7-4447-9F1D-7FCFF95D4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8208"/>
            <a:ext cx="8610600" cy="40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4598-0D99-4663-A5E6-67844C8A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2489"/>
            <a:ext cx="8229600" cy="902624"/>
          </a:xfrm>
          <a:solidFill>
            <a:srgbClr val="FFFF00"/>
          </a:solidFill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C5AB7-F407-45BC-9065-EF597D58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7C794-644D-4531-BC76-34DE1271A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নামঃগৌতম কুমার</a:t>
            </a:r>
          </a:p>
          <a:p>
            <a:pPr marL="0" indent="0">
              <a:buNone/>
            </a:pP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pPr marL="0" indent="0">
              <a:buNone/>
            </a:pP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কর্মস্থলঃচাংগইর সরকারি প্রাথমিক বিদ্যালয়,নন্দীগ্রাম,বগুড়া।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EFAD4-048E-4243-AB1F-5B3FFF228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A04A7-8AD7-4DF0-B89E-8DB1E0822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তৃতীয়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পাঠঃজীব ও জর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পাঠাংশঃআমরা জেনেছি ------পারে না।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7262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BC53-A6DB-4549-8D63-7534EF0C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4373562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b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২.১.১-নিকট পরিবেশ পর্যবেক্ষণের মাধ্যমে জীব ও জড়ের তালিকা তৈরি করতে পারবে।</a:t>
            </a:r>
            <a:b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২.১.২-জীব ও জড় বস্তুর বৈশিষ্ট্য লিখতে পারবে।</a:t>
            </a:r>
            <a:b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২.১৪.৩-জীব ও জড় বস্তুর পার্থক্য করতে পারবে।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C265CF-5AA2-4FD9-BD8D-E7C24F5EC100}"/>
              </a:ext>
            </a:extLst>
          </p:cNvPr>
          <p:cNvSpPr txBox="1"/>
          <p:nvPr/>
        </p:nvSpPr>
        <p:spPr>
          <a:xfrm>
            <a:off x="761998" y="20782"/>
            <a:ext cx="8153402" cy="584775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</a:rPr>
              <a:t>ছবিগুলো দেখো এবং চিন্তা করো।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95D3F-468B-4689-AD91-C826FA203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0203"/>
            <a:ext cx="8001000" cy="3176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11005-302B-4335-A111-13EEBD457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4076411"/>
            <a:ext cx="8153402" cy="249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08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65F61-1235-431E-B750-713A4C74E6AD}"/>
              </a:ext>
            </a:extLst>
          </p:cNvPr>
          <p:cNvSpPr txBox="1"/>
          <p:nvPr/>
        </p:nvSpPr>
        <p:spPr>
          <a:xfrm>
            <a:off x="1371600" y="685800"/>
            <a:ext cx="6019800" cy="92333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FF227-4FEB-486F-9596-2D13CFB81C5E}"/>
              </a:ext>
            </a:extLst>
          </p:cNvPr>
          <p:cNvSpPr/>
          <p:nvPr/>
        </p:nvSpPr>
        <p:spPr>
          <a:xfrm>
            <a:off x="2286000" y="2590800"/>
            <a:ext cx="4190999" cy="114300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n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ও জড়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9248-106D-469A-B936-0A7872FE7C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BA01-7B34-42BF-B22B-00B8D22D3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7C15D-D4F1-48AB-8077-8ACBA146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6" y="2166952"/>
            <a:ext cx="2619375" cy="1752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30F83-190D-4A0B-B01D-D188234FE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4" y="2164947"/>
            <a:ext cx="2419352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C2D44-F6B2-42A3-81D9-7CE5B1D64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2133600"/>
            <a:ext cx="2619375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DC970-2ED2-407F-AECB-48F6D205B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6" y="4396829"/>
            <a:ext cx="2619375" cy="174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A416E-0192-479D-B4CD-A758CC787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4" y="4390797"/>
            <a:ext cx="2419351" cy="1734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80F8C-B907-4340-8DD0-C5536DAF93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25" y="4378553"/>
            <a:ext cx="2619375" cy="1746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19FD28C-8940-435F-A3E2-1D6FA560A1D8}"/>
              </a:ext>
            </a:extLst>
          </p:cNvPr>
          <p:cNvSpPr/>
          <p:nvPr/>
        </p:nvSpPr>
        <p:spPr>
          <a:xfrm>
            <a:off x="496358" y="1598840"/>
            <a:ext cx="3313642" cy="534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ছবিঃ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9E1F1A-2976-449F-99E3-803D294E16E3}"/>
              </a:ext>
            </a:extLst>
          </p:cNvPr>
          <p:cNvSpPr txBox="1"/>
          <p:nvPr/>
        </p:nvSpPr>
        <p:spPr>
          <a:xfrm>
            <a:off x="304800" y="228600"/>
            <a:ext cx="2743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 ছবিঃ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4DA24-E08A-47C6-8D66-1923EE8AC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77116"/>
            <a:ext cx="2433636" cy="1610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9D16B-2AC2-4F44-A94E-6CF14FA9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77117"/>
            <a:ext cx="2133600" cy="1610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7F4E9-AAE7-4013-80CA-8AB0A929F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4196"/>
            <a:ext cx="2419350" cy="1583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F6715-0145-47CB-AF4D-2E5885BBD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3321192"/>
            <a:ext cx="2505075" cy="1610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5A368-1B08-4948-9A55-420A43D88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0"/>
            <a:ext cx="2143125" cy="1655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D77EA5-7A15-48CB-94A3-AB20A3396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419349" cy="1655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57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A4E9FB-32F6-44E5-B8DB-D6B1E9082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619053"/>
              </p:ext>
            </p:extLst>
          </p:nvPr>
        </p:nvGraphicFramePr>
        <p:xfrm>
          <a:off x="1524000" y="7620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0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07319BC8-A0DB-4FF3-A1A7-684D5C417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55C6D21F-AB4D-476B-9E26-E78A59FEB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F9130E53-F758-454F-A96A-69F0A46FE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37ADA6DD-A047-47B2-B344-DAA76D8B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400314E0-6416-4DE9-89CE-35D8916A3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2DDC082F-EE8D-4FB1-BD34-6CE7AAE34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CE77697E-27B6-4776-AFA1-A90956272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FC6346CF-6429-4AFB-AEF4-EFCE73896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AF6B8BA5-0AD7-4E41-97B2-B51159637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5 C 0.08021 -0.25555 0.1625 -0.14236 0.1625 -0.00278 C 0.1625 0.13658 0.08021 0.25 -0.02083 0.25 C -0.12222 0.25 -0.20417 0.13658 -0.20417 -0.00278 C -0.20417 -0.14236 -0.12222 -0.25555 -0.02083 -0.25555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D1CF7E50-3273-4B30-AD08-26982A185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25556 C 0.08021 -0.25556 0.1625 -0.14236 0.1625 -0.00278 C 0.1625 0.13657 0.08021 0.25 -0.02084 0.25 C -0.12223 0.25 -0.20417 0.13657 -0.20417 -0.00278 C -0.20417 -0.14236 -0.12223 -0.25556 -0.02084 -0.25556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B25AC300-B6D8-4709-A321-5AD021F9C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6 C 0.08021 -0.25556 0.1625 -0.14236 0.1625 -0.00278 C 0.1625 0.13657 0.08021 0.25 -0.02083 0.25 C -0.12222 0.25 -0.20417 0.13657 -0.20417 -0.00278 C -0.20417 -0.14236 -0.12222 -0.25556 -0.02083 -0.2555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A06C5872-086F-40E6-AE8D-93993111E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5556 C 0.08021 -0.25556 0.1625 -0.14236 0.1625 -0.00278 C 0.1625 0.13657 0.08021 0.25 -0.02083 0.25 C -0.12222 0.25 -0.20417 0.13657 -0.20417 -0.00278 C -0.20417 -0.14236 -0.12222 -0.25556 -0.02083 -0.25556 Z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DAF3A5FD-E593-4180-B98B-D177021B0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3F3FAD-2E5F-4612-A12F-400BA1E39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980536"/>
              </p:ext>
            </p:extLst>
          </p:nvPr>
        </p:nvGraphicFramePr>
        <p:xfrm>
          <a:off x="1524000" y="76200"/>
          <a:ext cx="6705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4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CA42071B-DC56-4D6C-B4A0-1FAAA31A7022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2D9F1E37-EBCF-4FF1-8B05-104BE3E43D1A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28479C93-1FAF-47EC-960B-BEA005D773A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02DB0623-2FBC-48A0-B7EE-27E34D635C2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924C4073-6EBC-454A-A67E-F95F47AD13E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EBE9A1E7-A57E-491F-8758-8A5D379011A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AA6D0D07-B0C1-4A51-B8D7-843EF49B580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CA31DCF4-6C91-480D-928C-62E57C78899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2E1AAA88-BE4D-40C0-8CB4-A187B46D4F67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902E3153-D7A8-498C-96A4-D4B205E9D0FF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5B43B176-89B3-493D-8BA7-5F381690483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F780874F-BAD2-469E-9784-BD692CF9011D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40559A2A-7FC3-4F00-BE54-174C583500D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215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NikoshBAN</vt:lpstr>
      <vt:lpstr>Office Theme</vt:lpstr>
      <vt:lpstr>PowerPoint Presentation</vt:lpstr>
      <vt:lpstr>পরিচিতি</vt:lpstr>
      <vt:lpstr>শিখনফলঃ ২.১.১-নিকট পরিবেশ পর্যবেক্ষণের মাধ্যমে জীব ও জড়ের তালিকা তৈরি করতে পারবে। ২.১.২-জীব ও জড় বস্তুর বৈশিষ্ট্য লিখতে পারবে। ২.১৪.৩-জীব ও জড় বস্তুর পার্থক্য করতে পারবে।  </vt:lpstr>
      <vt:lpstr>PowerPoint Presentation</vt:lpstr>
      <vt:lpstr>PowerPoint Presentation</vt:lpstr>
      <vt:lpstr>উপস্থাপন</vt:lpstr>
      <vt:lpstr>PowerPoint Presentation</vt:lpstr>
      <vt:lpstr>PowerPoint Presentation</vt:lpstr>
      <vt:lpstr>PowerPoint Presentation</vt:lpstr>
      <vt:lpstr>প্রশ্নোত্তর আলোচনাঃ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2006-08-16T00:00:00Z</dcterms:created>
  <dcterms:modified xsi:type="dcterms:W3CDTF">2020-03-04T05:07:17Z</dcterms:modified>
</cp:coreProperties>
</file>