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8" r:id="rId8"/>
    <p:sldId id="279" r:id="rId9"/>
    <p:sldId id="280" r:id="rId10"/>
    <p:sldId id="281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7" r:id="rId19"/>
    <p:sldId id="275" r:id="rId20"/>
    <p:sldId id="276" r:id="rId21"/>
    <p:sldId id="283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D060B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CC0D4-CA60-4196-9FDF-E9053ADCF23E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18F1E2-8C92-4214-BE5F-2ED74E672570}">
      <dgm:prSet phldrT="[Text]"/>
      <dgm:spPr/>
      <dgm:t>
        <a:bodyPr/>
        <a:lstStyle/>
        <a:p>
          <a:r>
            <a:rPr lang="bn-IN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62D056-1C97-41F0-AD47-B877EF6F33F0}" type="parTrans" cxnId="{5DB0E739-37B3-41F7-97B6-2E21BAECAB0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07CA55-42CD-4F31-B953-7A0C6ACCD1B1}" type="sibTrans" cxnId="{5DB0E739-37B3-41F7-97B6-2E21BAECAB0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ACCF5C-A3BF-4F58-8CB5-666B34F848E5}">
      <dgm:prSet phldrT="[Text]"/>
      <dgm:spPr/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176C13-4568-4304-800D-6B3AFC53F22F}" type="parTrans" cxnId="{33FE8F24-D0B7-42A1-A79D-8456C80AACF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6DED5F-11AE-49E1-BAC9-0E7C8B331643}" type="sibTrans" cxnId="{33FE8F24-D0B7-42A1-A79D-8456C80AACF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ABB392-6184-44E2-A8B0-84F7FEBF6BD9}">
      <dgm:prSet phldrT="[Text]"/>
      <dgm:spPr/>
      <dgm:t>
        <a:bodyPr/>
        <a:lstStyle/>
        <a:p>
          <a:r>
            <a:rPr lang="bn-IN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09A099-59CF-4A01-B4D5-38B554E8FC2F}" type="parTrans" cxnId="{82F46ADF-529F-40D2-915E-EE5CE072EB4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8149E0-1A6C-44D3-A35D-A31206D7857C}" type="sibTrans" cxnId="{82F46ADF-529F-40D2-915E-EE5CE072EB4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3095DD-7904-4E62-8C2D-B7EC7AAC06B4}">
      <dgm:prSet phldrT="[Text]"/>
      <dgm:spPr/>
      <dgm:t>
        <a:bodyPr/>
        <a:lstStyle/>
        <a:p>
          <a:r>
            <a:rPr lang="bn-IN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</a:t>
          </a:r>
          <a:endParaRPr lang="en-US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F3C73-7F67-46D1-AEE6-DF0BC7FA0C4C}" type="parTrans" cxnId="{A5A7D57F-D0B4-4B92-8844-537E7A005B4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203AAE-3C1F-4DA8-97CF-1D542A252D6D}" type="sibTrans" cxnId="{A5A7D57F-D0B4-4B92-8844-537E7A005B4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5E073-DC6E-4598-A204-DD37BC27564E}" type="pres">
      <dgm:prSet presAssocID="{45DCC0D4-CA60-4196-9FDF-E9053ADCF2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9956A-9FCA-4876-B2E0-3E164AC10A5F}" type="pres">
      <dgm:prSet presAssocID="{AE18F1E2-8C92-4214-BE5F-2ED74E672570}" presName="centerShape" presStyleLbl="node0" presStyleIdx="0" presStyleCnt="1" custLinFactNeighborX="1292" custLinFactNeighborY="1292"/>
      <dgm:spPr/>
      <dgm:t>
        <a:bodyPr/>
        <a:lstStyle/>
        <a:p>
          <a:endParaRPr lang="en-US"/>
        </a:p>
      </dgm:t>
    </dgm:pt>
    <dgm:pt modelId="{120749F9-328A-4B1A-8CC0-91DF9D167989}" type="pres">
      <dgm:prSet presAssocID="{A3176C13-4568-4304-800D-6B3AFC53F22F}" presName="parTrans" presStyleLbl="sibTrans2D1" presStyleIdx="0" presStyleCnt="3"/>
      <dgm:spPr/>
      <dgm:t>
        <a:bodyPr/>
        <a:lstStyle/>
        <a:p>
          <a:endParaRPr lang="en-US"/>
        </a:p>
      </dgm:t>
    </dgm:pt>
    <dgm:pt modelId="{D3CA1660-78C2-4D0D-A582-88C87B337DEA}" type="pres">
      <dgm:prSet presAssocID="{A3176C13-4568-4304-800D-6B3AFC53F22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DDE6701-CE38-4F32-80E8-8B7DC57E9F3A}" type="pres">
      <dgm:prSet presAssocID="{FAACCF5C-A3BF-4F58-8CB5-666B34F848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09CD3-4C9F-45D1-A700-6CF2F0304DCF}" type="pres">
      <dgm:prSet presAssocID="{3A09A099-59CF-4A01-B4D5-38B554E8FC2F}" presName="parTrans" presStyleLbl="sibTrans2D1" presStyleIdx="1" presStyleCnt="3"/>
      <dgm:spPr/>
      <dgm:t>
        <a:bodyPr/>
        <a:lstStyle/>
        <a:p>
          <a:endParaRPr lang="en-US"/>
        </a:p>
      </dgm:t>
    </dgm:pt>
    <dgm:pt modelId="{DCD5CEB6-6614-4AF0-8F99-BE3DD036D5BC}" type="pres">
      <dgm:prSet presAssocID="{3A09A099-59CF-4A01-B4D5-38B554E8FC2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440C44B-D8A2-40C3-9F89-A69C16CF2E49}" type="pres">
      <dgm:prSet presAssocID="{EEABB392-6184-44E2-A8B0-84F7FEBF6B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D63C4-E82B-4CCF-813D-1A16C11E014F}" type="pres">
      <dgm:prSet presAssocID="{01DF3C73-7F67-46D1-AEE6-DF0BC7FA0C4C}" presName="parTrans" presStyleLbl="sibTrans2D1" presStyleIdx="2" presStyleCnt="3"/>
      <dgm:spPr/>
      <dgm:t>
        <a:bodyPr/>
        <a:lstStyle/>
        <a:p>
          <a:endParaRPr lang="en-US"/>
        </a:p>
      </dgm:t>
    </dgm:pt>
    <dgm:pt modelId="{FBFDB845-F9D2-4EF3-8C3B-4A7BF34C9957}" type="pres">
      <dgm:prSet presAssocID="{01DF3C73-7F67-46D1-AEE6-DF0BC7FA0C4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977CDA7-D955-426D-B976-90157DA1E0E0}" type="pres">
      <dgm:prSet presAssocID="{203095DD-7904-4E62-8C2D-B7EC7AAC06B4}" presName="node" presStyleLbl="node1" presStyleIdx="2" presStyleCnt="3" custRadScaleRad="98968" custRadScaleInc="10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6F4D3-0D3A-4AFE-B1C0-3EF3291D5931}" type="presOf" srcId="{EEABB392-6184-44E2-A8B0-84F7FEBF6BD9}" destId="{2440C44B-D8A2-40C3-9F89-A69C16CF2E49}" srcOrd="0" destOrd="0" presId="urn:microsoft.com/office/officeart/2005/8/layout/radial5"/>
    <dgm:cxn modelId="{191D4180-3422-4EC3-8EFD-22E7A4086D6F}" type="presOf" srcId="{FAACCF5C-A3BF-4F58-8CB5-666B34F848E5}" destId="{5DDE6701-CE38-4F32-80E8-8B7DC57E9F3A}" srcOrd="0" destOrd="0" presId="urn:microsoft.com/office/officeart/2005/8/layout/radial5"/>
    <dgm:cxn modelId="{B63F3CAD-9758-4DF4-BF17-78F222769365}" type="presOf" srcId="{A3176C13-4568-4304-800D-6B3AFC53F22F}" destId="{D3CA1660-78C2-4D0D-A582-88C87B337DEA}" srcOrd="1" destOrd="0" presId="urn:microsoft.com/office/officeart/2005/8/layout/radial5"/>
    <dgm:cxn modelId="{A14BB31A-0E2D-4813-BEBC-C69205C41A18}" type="presOf" srcId="{A3176C13-4568-4304-800D-6B3AFC53F22F}" destId="{120749F9-328A-4B1A-8CC0-91DF9D167989}" srcOrd="0" destOrd="0" presId="urn:microsoft.com/office/officeart/2005/8/layout/radial5"/>
    <dgm:cxn modelId="{33FE8F24-D0B7-42A1-A79D-8456C80AACFD}" srcId="{AE18F1E2-8C92-4214-BE5F-2ED74E672570}" destId="{FAACCF5C-A3BF-4F58-8CB5-666B34F848E5}" srcOrd="0" destOrd="0" parTransId="{A3176C13-4568-4304-800D-6B3AFC53F22F}" sibTransId="{016DED5F-11AE-49E1-BAC9-0E7C8B331643}"/>
    <dgm:cxn modelId="{4FFB9AD9-8770-4D47-9A34-A2BA372A023C}" type="presOf" srcId="{AE18F1E2-8C92-4214-BE5F-2ED74E672570}" destId="{E969956A-9FCA-4876-B2E0-3E164AC10A5F}" srcOrd="0" destOrd="0" presId="urn:microsoft.com/office/officeart/2005/8/layout/radial5"/>
    <dgm:cxn modelId="{E63B646B-DBEE-4923-955C-250E4BE1BECF}" type="presOf" srcId="{01DF3C73-7F67-46D1-AEE6-DF0BC7FA0C4C}" destId="{FBFDB845-F9D2-4EF3-8C3B-4A7BF34C9957}" srcOrd="1" destOrd="0" presId="urn:microsoft.com/office/officeart/2005/8/layout/radial5"/>
    <dgm:cxn modelId="{EAD197F3-1D0B-4B9B-B2FD-0EF91AAF70A6}" type="presOf" srcId="{45DCC0D4-CA60-4196-9FDF-E9053ADCF23E}" destId="{4B65E073-DC6E-4598-A204-DD37BC27564E}" srcOrd="0" destOrd="0" presId="urn:microsoft.com/office/officeart/2005/8/layout/radial5"/>
    <dgm:cxn modelId="{99031BAF-86F8-4112-9D04-2974FB27A49F}" type="presOf" srcId="{203095DD-7904-4E62-8C2D-B7EC7AAC06B4}" destId="{0977CDA7-D955-426D-B976-90157DA1E0E0}" srcOrd="0" destOrd="0" presId="urn:microsoft.com/office/officeart/2005/8/layout/radial5"/>
    <dgm:cxn modelId="{5DB0E739-37B3-41F7-97B6-2E21BAECAB02}" srcId="{45DCC0D4-CA60-4196-9FDF-E9053ADCF23E}" destId="{AE18F1E2-8C92-4214-BE5F-2ED74E672570}" srcOrd="0" destOrd="0" parTransId="{B862D056-1C97-41F0-AD47-B877EF6F33F0}" sibTransId="{2C07CA55-42CD-4F31-B953-7A0C6ACCD1B1}"/>
    <dgm:cxn modelId="{B4A4CA64-0BA5-4EE6-89B8-D69D1C4F7630}" type="presOf" srcId="{3A09A099-59CF-4A01-B4D5-38B554E8FC2F}" destId="{DCD5CEB6-6614-4AF0-8F99-BE3DD036D5BC}" srcOrd="1" destOrd="0" presId="urn:microsoft.com/office/officeart/2005/8/layout/radial5"/>
    <dgm:cxn modelId="{82F46ADF-529F-40D2-915E-EE5CE072EB40}" srcId="{AE18F1E2-8C92-4214-BE5F-2ED74E672570}" destId="{EEABB392-6184-44E2-A8B0-84F7FEBF6BD9}" srcOrd="1" destOrd="0" parTransId="{3A09A099-59CF-4A01-B4D5-38B554E8FC2F}" sibTransId="{A98149E0-1A6C-44D3-A35D-A31206D7857C}"/>
    <dgm:cxn modelId="{980AA34A-B45B-4E68-9FC3-47F09E9F6AB5}" type="presOf" srcId="{01DF3C73-7F67-46D1-AEE6-DF0BC7FA0C4C}" destId="{F3BD63C4-E82B-4CCF-813D-1A16C11E014F}" srcOrd="0" destOrd="0" presId="urn:microsoft.com/office/officeart/2005/8/layout/radial5"/>
    <dgm:cxn modelId="{A5A7D57F-D0B4-4B92-8844-537E7A005B4E}" srcId="{AE18F1E2-8C92-4214-BE5F-2ED74E672570}" destId="{203095DD-7904-4E62-8C2D-B7EC7AAC06B4}" srcOrd="2" destOrd="0" parTransId="{01DF3C73-7F67-46D1-AEE6-DF0BC7FA0C4C}" sibTransId="{4E203AAE-3C1F-4DA8-97CF-1D542A252D6D}"/>
    <dgm:cxn modelId="{6EB6670B-1B8F-49D8-B14E-44C41BE86950}" type="presOf" srcId="{3A09A099-59CF-4A01-B4D5-38B554E8FC2F}" destId="{94909CD3-4C9F-45D1-A700-6CF2F0304DCF}" srcOrd="0" destOrd="0" presId="urn:microsoft.com/office/officeart/2005/8/layout/radial5"/>
    <dgm:cxn modelId="{0971AC09-EC6C-447A-939D-4C1AB5039E4B}" type="presParOf" srcId="{4B65E073-DC6E-4598-A204-DD37BC27564E}" destId="{E969956A-9FCA-4876-B2E0-3E164AC10A5F}" srcOrd="0" destOrd="0" presId="urn:microsoft.com/office/officeart/2005/8/layout/radial5"/>
    <dgm:cxn modelId="{5D13FE5B-DE05-4519-9648-5571C4637AAB}" type="presParOf" srcId="{4B65E073-DC6E-4598-A204-DD37BC27564E}" destId="{120749F9-328A-4B1A-8CC0-91DF9D167989}" srcOrd="1" destOrd="0" presId="urn:microsoft.com/office/officeart/2005/8/layout/radial5"/>
    <dgm:cxn modelId="{F76C55DE-4688-4BE3-8772-7949724F721E}" type="presParOf" srcId="{120749F9-328A-4B1A-8CC0-91DF9D167989}" destId="{D3CA1660-78C2-4D0D-A582-88C87B337DEA}" srcOrd="0" destOrd="0" presId="urn:microsoft.com/office/officeart/2005/8/layout/radial5"/>
    <dgm:cxn modelId="{813E6474-2521-41BE-850C-340DE142E559}" type="presParOf" srcId="{4B65E073-DC6E-4598-A204-DD37BC27564E}" destId="{5DDE6701-CE38-4F32-80E8-8B7DC57E9F3A}" srcOrd="2" destOrd="0" presId="urn:microsoft.com/office/officeart/2005/8/layout/radial5"/>
    <dgm:cxn modelId="{29E87C0F-8E56-40FC-AFB4-019F6F246BD0}" type="presParOf" srcId="{4B65E073-DC6E-4598-A204-DD37BC27564E}" destId="{94909CD3-4C9F-45D1-A700-6CF2F0304DCF}" srcOrd="3" destOrd="0" presId="urn:microsoft.com/office/officeart/2005/8/layout/radial5"/>
    <dgm:cxn modelId="{AF7E1743-FCC2-4B17-8480-857016EACBB9}" type="presParOf" srcId="{94909CD3-4C9F-45D1-A700-6CF2F0304DCF}" destId="{DCD5CEB6-6614-4AF0-8F99-BE3DD036D5BC}" srcOrd="0" destOrd="0" presId="urn:microsoft.com/office/officeart/2005/8/layout/radial5"/>
    <dgm:cxn modelId="{28577F66-6189-4258-B623-324FE95D6B17}" type="presParOf" srcId="{4B65E073-DC6E-4598-A204-DD37BC27564E}" destId="{2440C44B-D8A2-40C3-9F89-A69C16CF2E49}" srcOrd="4" destOrd="0" presId="urn:microsoft.com/office/officeart/2005/8/layout/radial5"/>
    <dgm:cxn modelId="{26CD5EC9-3E96-47F0-A3E2-46AAE90A77C7}" type="presParOf" srcId="{4B65E073-DC6E-4598-A204-DD37BC27564E}" destId="{F3BD63C4-E82B-4CCF-813D-1A16C11E014F}" srcOrd="5" destOrd="0" presId="urn:microsoft.com/office/officeart/2005/8/layout/radial5"/>
    <dgm:cxn modelId="{7D3AF343-5813-4C15-BD82-82FF24100358}" type="presParOf" srcId="{F3BD63C4-E82B-4CCF-813D-1A16C11E014F}" destId="{FBFDB845-F9D2-4EF3-8C3B-4A7BF34C9957}" srcOrd="0" destOrd="0" presId="urn:microsoft.com/office/officeart/2005/8/layout/radial5"/>
    <dgm:cxn modelId="{61A660F7-3B5E-45BD-A8DC-A13B29D37492}" type="presParOf" srcId="{4B65E073-DC6E-4598-A204-DD37BC27564E}" destId="{0977CDA7-D955-426D-B976-90157DA1E0E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9956A-9FCA-4876-B2E0-3E164AC10A5F}">
      <dsp:nvSpPr>
        <dsp:cNvPr id="0" name=""/>
        <dsp:cNvSpPr/>
      </dsp:nvSpPr>
      <dsp:spPr>
        <a:xfrm>
          <a:off x="2748448" y="2238934"/>
          <a:ext cx="1557479" cy="15574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65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6536" y="2467022"/>
        <a:ext cx="1101303" cy="1101303"/>
      </dsp:txXfrm>
    </dsp:sp>
    <dsp:sp modelId="{120749F9-328A-4B1A-8CC0-91DF9D167989}">
      <dsp:nvSpPr>
        <dsp:cNvPr id="0" name=""/>
        <dsp:cNvSpPr/>
      </dsp:nvSpPr>
      <dsp:spPr>
        <a:xfrm rot="16113425">
          <a:off x="3319191" y="1644920"/>
          <a:ext cx="360175" cy="5295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74577" y="1804837"/>
        <a:ext cx="252123" cy="317726"/>
      </dsp:txXfrm>
    </dsp:sp>
    <dsp:sp modelId="{5DDE6701-CE38-4F32-80E8-8B7DC57E9F3A}">
      <dsp:nvSpPr>
        <dsp:cNvPr id="0" name=""/>
        <dsp:cNvSpPr/>
      </dsp:nvSpPr>
      <dsp:spPr>
        <a:xfrm>
          <a:off x="2692116" y="2588"/>
          <a:ext cx="1557479" cy="15574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2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endParaRPr lang="en-US" sz="52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20204" y="230676"/>
        <a:ext cx="1101303" cy="1101303"/>
      </dsp:txXfrm>
    </dsp:sp>
    <dsp:sp modelId="{94909CD3-4C9F-45D1-A700-6CF2F0304DCF}">
      <dsp:nvSpPr>
        <dsp:cNvPr id="0" name=""/>
        <dsp:cNvSpPr/>
      </dsp:nvSpPr>
      <dsp:spPr>
        <a:xfrm rot="1766297">
          <a:off x="4291260" y="3265717"/>
          <a:ext cx="289213" cy="5295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96861" y="3350303"/>
        <a:ext cx="202449" cy="317726"/>
      </dsp:txXfrm>
    </dsp:sp>
    <dsp:sp modelId="{2440C44B-D8A2-40C3-9F89-A69C16CF2E49}">
      <dsp:nvSpPr>
        <dsp:cNvPr id="0" name=""/>
        <dsp:cNvSpPr/>
      </dsp:nvSpPr>
      <dsp:spPr>
        <a:xfrm>
          <a:off x="4580064" y="3272609"/>
          <a:ext cx="1557479" cy="1557479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200" kern="1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পাখি</a:t>
          </a:r>
          <a:endParaRPr lang="en-US" sz="5200" kern="1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8152" y="3500697"/>
        <a:ext cx="1101303" cy="1101303"/>
      </dsp:txXfrm>
    </dsp:sp>
    <dsp:sp modelId="{F3BD63C4-E82B-4CCF-813D-1A16C11E014F}">
      <dsp:nvSpPr>
        <dsp:cNvPr id="0" name=""/>
        <dsp:cNvSpPr/>
      </dsp:nvSpPr>
      <dsp:spPr>
        <a:xfrm rot="9511579">
          <a:off x="2350783" y="3149939"/>
          <a:ext cx="334218" cy="5295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47568" y="3237495"/>
        <a:ext cx="233953" cy="317726"/>
      </dsp:txXfrm>
    </dsp:sp>
    <dsp:sp modelId="{0977CDA7-D955-426D-B976-90157DA1E0E0}">
      <dsp:nvSpPr>
        <dsp:cNvPr id="0" name=""/>
        <dsp:cNvSpPr/>
      </dsp:nvSpPr>
      <dsp:spPr>
        <a:xfrm>
          <a:off x="712252" y="3039932"/>
          <a:ext cx="1557479" cy="1557479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2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</a:t>
          </a:r>
          <a:endParaRPr lang="en-US" sz="5200" kern="1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40340" y="3268020"/>
        <a:ext cx="1101303" cy="1101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6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5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9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5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D6A-0037-4391-96DA-E88972C7C2D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332B-5B05-4645-80B9-1779E2C2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8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1983" y="0"/>
            <a:ext cx="7444182" cy="186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2212664"/>
            <a:ext cx="7547212" cy="428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128789"/>
            <a:ext cx="7997780" cy="3863662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96980" y="4175377"/>
            <a:ext cx="777884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 জেভিয়ার্স স্কুল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189" y="4868644"/>
            <a:ext cx="10715222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 জেভিয়ার্স </a:t>
            </a:r>
            <a:r>
              <a:rPr lang="bn-IN" sz="54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 থেকে ১৮৭৪ সালে সে কৃতিত্বের সঙ্গে প্রবেশিকা পরীক্ষা পাস করে।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4" y="3395658"/>
            <a:ext cx="47632" cy="66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95063"/>
            <a:ext cx="8023537" cy="357541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547" y="4093507"/>
            <a:ext cx="1203745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ছেলেটিই বড় হয়ে প্রথম বাঙালি বৈজ্ঞানিক হিসেবে জগৎ জোড়া খ্যাতি অর্জন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48" y="100416"/>
            <a:ext cx="4881093" cy="3544305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872248" y="3992451"/>
            <a:ext cx="4881093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জগদীশ্চন্দ্র বসু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577" y="5074275"/>
            <a:ext cx="11526592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অনেকেই হয়তো বুঝতে পেরেছ কে তিনি ?হ্যাঁ, সেদিনকার সেই ভাবুক ছেলেটিই পরবর্তীকালের বিজ্ঞানী জগদীশ্চন্দ্র বসু।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20" y="0"/>
            <a:ext cx="10515600" cy="1325563"/>
          </a:xfrm>
          <a:solidFill>
            <a:schemeClr val="bg2">
              <a:lumMod val="9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bn-IN" sz="6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শব্দগুলো পড়ি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6" y="2747828"/>
            <a:ext cx="2543175" cy="180022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83274" y="1472788"/>
            <a:ext cx="6249799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3275" y="3044337"/>
            <a:ext cx="6323346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রাঢ়িখাল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3274" y="2319146"/>
            <a:ext cx="6249799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3274" y="3803710"/>
            <a:ext cx="6138363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 জেভিয়ার্স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1549" y="5296401"/>
            <a:ext cx="6233313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1549" y="4563083"/>
            <a:ext cx="6274825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1549" y="6055774"/>
            <a:ext cx="6381524" cy="76944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জগদীশ্চন্দ্র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60" y="94155"/>
            <a:ext cx="12021440" cy="1325563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যুক্তব্যঞ্জণ ভেঙ্গে বাক্য লিখি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725" y="1816007"/>
            <a:ext cx="221421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মপুর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8991" y="1960834"/>
            <a:ext cx="66260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987574" y="1960834"/>
            <a:ext cx="103586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র-ফলা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86574" y="3298519"/>
            <a:ext cx="242114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জেভিয়ার্স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198296" y="3209310"/>
            <a:ext cx="83202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18991" y="3209309"/>
            <a:ext cx="71583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0560" y="4588927"/>
            <a:ext cx="209384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98295" y="4636606"/>
            <a:ext cx="83202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endParaRPr lang="bn-IN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4733" y="4624269"/>
            <a:ext cx="87112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bn-IN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6668" y="4555495"/>
            <a:ext cx="96824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7452572" y="4400489"/>
            <a:ext cx="473942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কৃতিত্বের সাথে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7452571" y="5434240"/>
            <a:ext cx="473942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261913" y="5975073"/>
            <a:ext cx="8018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518991" y="5969731"/>
            <a:ext cx="82574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5966668" y="5865128"/>
            <a:ext cx="10230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154547" y="5865128"/>
            <a:ext cx="212587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</a:t>
            </a:r>
            <a:endParaRPr lang="en-US" sz="4400" dirty="0"/>
          </a:p>
        </p:txBody>
      </p:sp>
      <p:sp>
        <p:nvSpPr>
          <p:cNvPr id="34" name="TextBox 33"/>
          <p:cNvSpPr txBox="1"/>
          <p:nvPr/>
        </p:nvSpPr>
        <p:spPr>
          <a:xfrm>
            <a:off x="3198295" y="1908341"/>
            <a:ext cx="83202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650518" y="1930288"/>
            <a:ext cx="45414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বিক্রমপুরের মিিষ্ট  </a:t>
            </a:r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5987573" y="3187549"/>
            <a:ext cx="97011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7381473" y="3187548"/>
            <a:ext cx="494360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জেভিয়ার্স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পড়ে।</a:t>
            </a:r>
            <a:endParaRPr lang="bn-IN" sz="3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6" grpId="0" animBg="1"/>
      <p:bldP spid="7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9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581" y="-61370"/>
            <a:ext cx="10779617" cy="1325563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bn-IN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আলোচনা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6" y="1522984"/>
            <a:ext cx="1315323" cy="137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20" y="2703633"/>
            <a:ext cx="1271186" cy="824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14" y="3693443"/>
            <a:ext cx="1010791" cy="8616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66" y="3747194"/>
            <a:ext cx="1022093" cy="755014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05" y="4788376"/>
            <a:ext cx="1468127" cy="103481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82" y="5942674"/>
            <a:ext cx="1415974" cy="116280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1716" y="1486346"/>
            <a:ext cx="323685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ভাবুক ছেলেটি কে ছিলেন?     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585655" y="1627138"/>
            <a:ext cx="400550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বিজ্ঞানী </a:t>
            </a:r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জগদীশচন্দ্র বসু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7340" y="2756310"/>
            <a:ext cx="3248255" cy="718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জন্ম গ্রহন করেন? 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17300" y="2703633"/>
            <a:ext cx="292367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ময়মনসিংহে</a:t>
            </a:r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987663"/>
            <a:ext cx="323685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বাবার বাড়ি কোথায়?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8485348" y="4025321"/>
            <a:ext cx="23182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বিক্রমপুরের</a:t>
            </a:r>
            <a:r>
              <a:rPr lang="en-US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রাঢ়িখাল </a:t>
            </a:r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015022"/>
            <a:ext cx="393650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প্রবেশিকা পাশ করেন কবে, কোথায় থেকে?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16606" y="5101816"/>
            <a:ext cx="332437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১৮৭৪ </a:t>
            </a:r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সেন্ট  </a:t>
            </a:r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জেভিয়ার্স স্কুল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951" y="6021754"/>
            <a:ext cx="309951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 জেভিয়ার্স স্কুল  কোথায়?  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10655" y="6088547"/>
            <a:ext cx="3390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 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661910" y="1627139"/>
            <a:ext cx="1193426" cy="35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581104" y="1761635"/>
            <a:ext cx="946597" cy="265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403000" y="3036326"/>
            <a:ext cx="3047700" cy="33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423920" y="4093612"/>
            <a:ext cx="572532" cy="247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8100811" y="2901024"/>
            <a:ext cx="566671" cy="214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954591" y="4025320"/>
            <a:ext cx="1146220" cy="350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340180" y="5152143"/>
            <a:ext cx="914325" cy="349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248174" y="5215077"/>
            <a:ext cx="1062090" cy="352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3825025" y="6088547"/>
            <a:ext cx="924084" cy="3532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7248174" y="6221809"/>
            <a:ext cx="1020063" cy="346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264" y="0"/>
            <a:ext cx="4778062" cy="1325563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bn-IN" sz="66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 গঠন</a:t>
            </a:r>
            <a:endParaRPr lang="en-US" sz="66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0940813"/>
              </p:ext>
            </p:extLst>
          </p:nvPr>
        </p:nvGraphicFramePr>
        <p:xfrm>
          <a:off x="1944709" y="1439334"/>
          <a:ext cx="6941713" cy="483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4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69956A-9FCA-4876-B2E0-3E164AC1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969956A-9FCA-4876-B2E0-3E164AC1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969956A-9FCA-4876-B2E0-3E164AC1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749F9-328A-4B1A-8CC0-91DF9D16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20749F9-328A-4B1A-8CC0-91DF9D16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20749F9-328A-4B1A-8CC0-91DF9D16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DE6701-CE38-4F32-80E8-8B7DC57E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DDE6701-CE38-4F32-80E8-8B7DC57E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DDE6701-CE38-4F32-80E8-8B7DC57E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909CD3-4C9F-45D1-A700-6CF2F0304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4909CD3-4C9F-45D1-A700-6CF2F0304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4909CD3-4C9F-45D1-A700-6CF2F0304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40C44B-D8A2-40C3-9F89-A69C16CF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440C44B-D8A2-40C3-9F89-A69C16CF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440C44B-D8A2-40C3-9F89-A69C16CF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BD63C4-E82B-4CCF-813D-1A16C11E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3BD63C4-E82B-4CCF-813D-1A16C11E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F3BD63C4-E82B-4CCF-813D-1A16C11E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77CDA7-D955-426D-B976-90157DA1E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977CDA7-D955-426D-B976-90157DA1E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977CDA7-D955-426D-B976-90157DA1E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57150">
            <a:solidFill>
              <a:srgbClr val="0070C0"/>
            </a:solidFill>
          </a:ln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দলের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9122" y="2266121"/>
            <a:ext cx="4012096" cy="1351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 পুরণ</a:t>
            </a:r>
            <a:r>
              <a:rPr lang="bn-IN" sz="8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896139"/>
            <a:ext cx="972046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 বাবার বাড়ি বিক্রমপুরের ____________গ্রামে।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 পড়াশোনায়_____________হয়েছিল বাড়িতেই।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কৃতিত্বের ধারায় সে ১৮৭৮ সালে __________পাস করে।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prstTxWarp prst="textStop">
              <a:avLst/>
            </a:prstTxWarp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93" y="1931831"/>
            <a:ext cx="9452019" cy="4404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6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415" y="437884"/>
            <a:ext cx="6296696" cy="1381594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স্মৃতির খেলা খেলি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3" y="2305320"/>
            <a:ext cx="6296696" cy="439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07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197" y="262093"/>
            <a:ext cx="5422005" cy="1325563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893" y="1920719"/>
            <a:ext cx="3554569" cy="823912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77" y="2974663"/>
            <a:ext cx="5157787" cy="3684588"/>
          </a:xfr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/>
          <a:lstStyle/>
          <a:p>
            <a:pPr lvl="0" algn="ctr"/>
            <a:endParaRPr lang="bn-IN" dirty="0" smtClean="0">
              <a:solidFill>
                <a:srgbClr val="5B9BD5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dirty="0" smtClean="0">
                <a:solidFill>
                  <a:srgbClr val="5B9BD5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bn-IN" dirty="0">
                <a:solidFill>
                  <a:srgbClr val="5B9BD5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</a:p>
          <a:p>
            <a:pPr lvl="0"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সোনিয়া সুলতানা</a:t>
            </a:r>
          </a:p>
          <a:p>
            <a:pPr lvl="0" algn="ctr"/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lvl="0" algn="ctr"/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 সরকারি প্রাথমিক বিদ্যালয় </a:t>
            </a:r>
          </a:p>
          <a:p>
            <a:pPr lvl="0" algn="ctr"/>
            <a:r>
              <a:rPr lang="bn-IN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নন্দিগ্রাম, বগুড়া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4508" y="1920719"/>
            <a:ext cx="3976352" cy="823912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74663"/>
            <a:ext cx="5183188" cy="3684588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457200" lvl="1" indent="0">
              <a:buNone/>
            </a:pP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পাঠের শিরনামঃ    ভাবুক ছেলেটি</a:t>
            </a:r>
            <a:endParaRPr lang="bn-IN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        ছেলেটির বাবার বাড়ি---------------------------জগদীশ্চন্দ্র বসু ।  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bn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         ৪০ মিনিট।</a:t>
            </a:r>
            <a:endParaRPr lang="bn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 	পঞ্চম</a:t>
            </a:r>
            <a:endPara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		বাংলা</a:t>
            </a:r>
          </a:p>
          <a:p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	২৮/০২/২০২০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91" y="4275786"/>
            <a:ext cx="1622738" cy="1918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343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bn-IN" sz="60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7" y="2189408"/>
            <a:ext cx="7199290" cy="448184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1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6621" y="440666"/>
            <a:ext cx="7521262" cy="1596980"/>
          </a:xfrm>
          <a:prstGeom prst="rect">
            <a:avLst/>
          </a:prstGeom>
          <a:solidFill>
            <a:srgbClr val="D060B0"/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696" y="5252078"/>
            <a:ext cx="221421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মপুর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936" y="4003226"/>
            <a:ext cx="242114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জেভিয়ার্স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776004" y="5252078"/>
            <a:ext cx="209384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743977" y="4003226"/>
            <a:ext cx="212587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bn-IN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9359208" y="4034003"/>
            <a:ext cx="209384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9207" y="5252078"/>
            <a:ext cx="209384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খ্যা</a:t>
            </a:r>
            <a:r>
              <a:rPr lang="bn-IN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52242" y="2307956"/>
            <a:ext cx="9362225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চিহ্ণিত যুক্তব্যঞ্জন ভেঙ্গে বাক্য তৈরি করঃ</a:t>
            </a:r>
            <a:endParaRPr lang="en-US" sz="44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prstTxWarp prst="textDoubleWave1">
              <a:avLst/>
            </a:prstTxWarp>
          </a:bodyPr>
          <a:lstStyle/>
          <a:p>
            <a:r>
              <a:rPr lang="bn-IN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88654"/>
            <a:ext cx="10515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918" y="4625393"/>
            <a:ext cx="10225826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জগদীশ্চন্দ্র বসু সম্পর্কে ৫টি বাক্য লিখে আনবে। 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Autofit/>
          </a:bodyPr>
          <a:lstStyle/>
          <a:p>
            <a:r>
              <a:rPr lang="bn-IN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7" y="1664930"/>
            <a:ext cx="7895822" cy="5428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43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92" y="128049"/>
            <a:ext cx="506598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63" y="1815887"/>
            <a:ext cx="11874320" cy="4031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 বাক্য,কথা মনোযোগ সহকারে শুনবে।</a:t>
            </a:r>
          </a:p>
          <a:p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সহযোগে তৈরি শব্দ স্পষ্ট ও শুদ্ধভাবে বলতে পারবে।</a:t>
            </a:r>
          </a:p>
          <a:p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১.৪.১  পাঠ্যপুস্তকের পাঠ শ্রবণযোগ্য স্পষ্ঠ স্বরে ও প্রমিত উচ্চারণে সাবলীলভাবে পড়তে পারবে। </a:t>
            </a:r>
          </a:p>
          <a:p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১.৫.২ বিরাম চিহ্ন দেখে অর্থযতি ও শ্বাসযতি বজায় রেখে সাবলীলভাবে অনুচ্ছেদ পড়তে পারবে। </a:t>
            </a:r>
          </a:p>
          <a:p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যুক্তব্যঞ্জন ভেঙ্গে লিখতে পারবে</a:t>
            </a:r>
            <a:r>
              <a:rPr lang="bn-IN" sz="4000" dirty="0" smtClean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accent5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06" y="1877245"/>
            <a:ext cx="2533650" cy="1800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98" y="1877245"/>
            <a:ext cx="2800350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62917" y="5758323"/>
            <a:ext cx="463506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 ভাবছে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356940" y="518615"/>
            <a:ext cx="589105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ছবি দেখি 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6940" y="4270653"/>
            <a:ext cx="564701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 কী করছে ?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5752" y="1376855"/>
            <a:ext cx="442485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7163" y="5543763"/>
            <a:ext cx="322142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ভাবুক ছেলেটি 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08" y="2270135"/>
            <a:ext cx="2800350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24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9630" y="103124"/>
            <a:ext cx="729654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বইয়ের ৮৫ পৃষ্ঠা বের করো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b="1745"/>
          <a:stretch/>
        </p:blipFill>
        <p:spPr>
          <a:xfrm>
            <a:off x="2500119" y="1798087"/>
            <a:ext cx="6915569" cy="507798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05" y="3414710"/>
            <a:ext cx="104790" cy="2857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0" y="1283665"/>
            <a:ext cx="1876687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373487"/>
            <a:ext cx="4398135" cy="30421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115910"/>
            <a:ext cx="5396248" cy="3521939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67459" y="3697760"/>
            <a:ext cx="539624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রাঢ়িখাল গ্রাম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53001"/>
            <a:ext cx="473942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003" y="5306096"/>
            <a:ext cx="1088264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 বাবার বাড়ি বিক্রমপুরের রাঢ়িখাল গ্রামে। 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84" y="206062"/>
            <a:ext cx="6928834" cy="4301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815921" y="5215944"/>
            <a:ext cx="776596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তার জন্ম  ময়মনসিংহে ।১৮৫৮ সালের ত্রিশে নভেম্বর। 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530" y="4224270"/>
            <a:ext cx="755989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শহর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321972"/>
            <a:ext cx="7624294" cy="3902298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9344" y="4976883"/>
            <a:ext cx="9093152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 ময়মনসিংহে স্কুল শিক্ষার ধাপ শেষ করে সে ভর্তি হয় কলকাতায়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1019</TotalTime>
  <Words>364</Words>
  <Application>Microsoft Office PowerPoint</Application>
  <PresentationFormat>Widescreen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এসো শব্দগুলো পড়ি</vt:lpstr>
      <vt:lpstr>যুক্তব্যঞ্জণ ভেঙ্গে বাক্য লিখি</vt:lpstr>
      <vt:lpstr>প্রশ্নোত্তর আলোচনা</vt:lpstr>
      <vt:lpstr>দল গঠন</vt:lpstr>
      <vt:lpstr>দলের কাজ </vt:lpstr>
      <vt:lpstr>নিরব পাঠ </vt:lpstr>
      <vt:lpstr>এসো স্মৃতির খেলা খেলি</vt:lpstr>
      <vt:lpstr>শিক্ষার্থীর পাঠ</vt:lpstr>
      <vt:lpstr>PowerPoint Presentation</vt:lpstr>
      <vt:lpstr>বাড়ির কাজ 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DIU</dc:creator>
  <cp:lastModifiedBy>DIU</cp:lastModifiedBy>
  <cp:revision>120</cp:revision>
  <dcterms:created xsi:type="dcterms:W3CDTF">2020-02-28T07:41:01Z</dcterms:created>
  <dcterms:modified xsi:type="dcterms:W3CDTF">2020-03-03T03:36:10Z</dcterms:modified>
</cp:coreProperties>
</file>