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4" r:id="rId4"/>
    <p:sldId id="260" r:id="rId5"/>
    <p:sldId id="261" r:id="rId6"/>
    <p:sldId id="268" r:id="rId7"/>
    <p:sldId id="262" r:id="rId8"/>
    <p:sldId id="259" r:id="rId9"/>
    <p:sldId id="263" r:id="rId10"/>
    <p:sldId id="264" r:id="rId11"/>
    <p:sldId id="266" r:id="rId12"/>
    <p:sldId id="269" r:id="rId13"/>
    <p:sldId id="267" r:id="rId14"/>
    <p:sldId id="270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2F18E-814A-4CDF-9DA9-E314EBB728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9729D-C4B7-44A7-A03A-7BDC9F6D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9729D-C4B7-44A7-A03A-7BDC9F6D06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9670-C1B5-4251-B95B-CB5B6EE9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097F4-42C5-4C7B-972D-6E6C72EDB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B5F32-845E-42A2-9C89-7E1F2093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F10B5-1688-4BC6-B3EB-81E2F79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E7F1-0D36-4A18-81E9-AD2D3699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6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7471-4216-4925-8498-A6279157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091B6-4ADC-481A-98AD-6FF30EB3D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57439-26FB-4963-9415-12CF0D04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0E4D4-45AC-4931-94F4-7A9C93F6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298D8-03BF-435B-B49F-71CBE00B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269DC-8254-46B9-8413-EFCF9654B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53FF7-2153-471D-8917-F259FCD4D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86A20-AA0D-41CA-A71F-AE1D8D75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45C4-EFC0-42CD-A6FA-2021B111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56B2A-3F6C-44F0-998F-4D3B3759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406E-D4F9-455F-A07B-6E8324B1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4EBB-EFEA-4E6D-8AAA-E72AF2C8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34511-7070-4F70-AF3D-529EC256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48FBB-946C-4DC1-9277-E1E87BBB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3B1D2-AA09-4583-81D6-0681EFF6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6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4FCC-D49B-47CF-B623-ECD4E102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85705-BA3E-4546-8F25-D5483666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F9A-F654-462D-89D2-CE58AC8C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1D138-220B-41D5-904F-9FEE6384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6E83-6EE7-425B-B69B-565E5387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9F3-0EA7-4CBE-AD93-1DEBF8BF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F125-BC0D-45C7-BC06-915830DC5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EBC60-A436-40F5-8504-29C1A9C0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B2592-4530-41ED-A8AA-BF7AE800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D306E-AB45-4200-B917-190E80A1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1FEB6-063D-45DA-8656-8C1F1852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2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789B-F9DC-4C53-B3E3-490DA3B5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5ECBD-790F-40C3-9BC4-6C8DA03D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10667-DB74-431F-B0B3-BEBB212FD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C140B-DEA5-4776-ADF8-9460702CB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7050F-96C3-4910-8E3C-A64ED1B7A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24932-2702-4143-BE7E-0D90E24C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C891B-E98E-430E-A2AC-4C93FA03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8717A-80EF-4AFD-A345-1D85E951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5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B1EF-29E7-41F7-A608-B952C354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2A516-9191-4761-AFE9-CFD4A8F1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F3C15-F5A4-4592-9969-B42C079E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112BD-B310-4499-8302-5CA4627D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8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6179E-B752-460E-9E0D-F74A6D0B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CE821-4842-4906-B3FE-298ACA8D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8838F-45F6-4963-A125-816C335B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5C0C-1B01-4F81-AFC6-11E5689A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1C81A-607A-4364-8114-1CE0C684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DE0B9-BEC1-4C4D-9BFA-A625BDBD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63F7C-3D50-4971-AAF8-632E7F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3C62D-3304-4CC9-9172-85F401FF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268B-3A43-44F0-8DBE-445ECE63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0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D1EE-2188-4084-90BB-56866B929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6CBF2-D722-4BD2-AAE8-13A4D2D3A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7026C-BC28-4D06-8DF8-BC302147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77719-7C1F-42AA-B58C-CBF2F0A6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FBE9F-711A-4C09-82E9-2F8114EE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D1EB3-06B2-40C4-9D3C-FAE35BD6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7447F-199A-4402-82D6-F7B2BF9C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5907C-3EC8-4DCD-A7DB-193B1F725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B5D0C-1195-4A1A-83E1-ED7C9EB6E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F791-BBF2-4703-A9FA-418C804BE9C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9D3F2-F299-4C50-97A4-512EAD7E3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0FC06-3EA1-4E13-BA03-A77488183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73CF-CDFE-4CE7-A4CA-930FD070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D9BF0-F76A-4EDC-ABD6-D4908DE26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04" y="154742"/>
            <a:ext cx="8463991" cy="4994026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962E6-50AF-4A94-8A98-3FB9D30AD694}"/>
              </a:ext>
            </a:extLst>
          </p:cNvPr>
          <p:cNvSpPr txBox="1"/>
          <p:nvPr/>
        </p:nvSpPr>
        <p:spPr>
          <a:xfrm>
            <a:off x="3671667" y="5331656"/>
            <a:ext cx="412183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1F622-465E-432C-AE69-EA9F46DA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76" y="339037"/>
            <a:ext cx="6841360" cy="620244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3C182-90A1-4E42-82D5-33FAC18FFA7A}"/>
              </a:ext>
            </a:extLst>
          </p:cNvPr>
          <p:cNvSpPr txBox="1"/>
          <p:nvPr/>
        </p:nvSpPr>
        <p:spPr>
          <a:xfrm>
            <a:off x="576775" y="450166"/>
            <a:ext cx="3418450" cy="4708981"/>
          </a:xfrm>
          <a:prstGeom prst="rect">
            <a:avLst/>
          </a:prstGeom>
          <a:solidFill>
            <a:srgbClr val="0070C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আমাদের বাংলা বইয়ের ৩৬পৃষ্ঠা বের করেপড়ি।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376BD-E014-4074-8E35-A086D6F9E568}"/>
              </a:ext>
            </a:extLst>
          </p:cNvPr>
          <p:cNvSpPr txBox="1"/>
          <p:nvPr/>
        </p:nvSpPr>
        <p:spPr>
          <a:xfrm>
            <a:off x="3924887" y="604911"/>
            <a:ext cx="336217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428D5-10FF-4AF2-9902-399E5282C531}"/>
              </a:ext>
            </a:extLst>
          </p:cNvPr>
          <p:cNvSpPr txBox="1"/>
          <p:nvPr/>
        </p:nvSpPr>
        <p:spPr>
          <a:xfrm>
            <a:off x="633048" y="1880287"/>
            <a:ext cx="2349304" cy="1015663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822B2-EC10-470D-BEF0-7C4397961F1A}"/>
              </a:ext>
            </a:extLst>
          </p:cNvPr>
          <p:cNvSpPr txBox="1"/>
          <p:nvPr/>
        </p:nvSpPr>
        <p:spPr>
          <a:xfrm>
            <a:off x="7941211" y="1928350"/>
            <a:ext cx="2145325" cy="1015663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6046B-33D7-4623-B13E-64B407CC4D55}"/>
              </a:ext>
            </a:extLst>
          </p:cNvPr>
          <p:cNvSpPr txBox="1"/>
          <p:nvPr/>
        </p:nvSpPr>
        <p:spPr>
          <a:xfrm>
            <a:off x="422031" y="3615397"/>
            <a:ext cx="3207432" cy="1107996"/>
          </a:xfrm>
          <a:prstGeom prst="rect">
            <a:avLst/>
          </a:prstGeom>
          <a:solidFill>
            <a:schemeClr val="accent3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A74EB-F368-4D9D-9723-8FC109DDB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54" y="3556482"/>
            <a:ext cx="1931961" cy="123986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79A71-DC6A-4EC3-B976-3DF19BDC7249}"/>
              </a:ext>
            </a:extLst>
          </p:cNvPr>
          <p:cNvSpPr txBox="1"/>
          <p:nvPr/>
        </p:nvSpPr>
        <p:spPr>
          <a:xfrm>
            <a:off x="7807569" y="3680287"/>
            <a:ext cx="3123027" cy="1015663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C7CBB-8423-48D3-AB0C-03047F900BBF}"/>
              </a:ext>
            </a:extLst>
          </p:cNvPr>
          <p:cNvSpPr txBox="1"/>
          <p:nvPr/>
        </p:nvSpPr>
        <p:spPr>
          <a:xfrm>
            <a:off x="422032" y="5176912"/>
            <a:ext cx="3207432" cy="1200329"/>
          </a:xfrm>
          <a:prstGeom prst="rect">
            <a:avLst/>
          </a:prstGeom>
          <a:solidFill>
            <a:schemeClr val="accent3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366B8-A96D-498D-9FE3-DB077032B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54" y="5176912"/>
            <a:ext cx="2051334" cy="120032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C4EEBD-F8E7-4239-8B1F-0961F42CDA5F}"/>
              </a:ext>
            </a:extLst>
          </p:cNvPr>
          <p:cNvSpPr txBox="1"/>
          <p:nvPr/>
        </p:nvSpPr>
        <p:spPr>
          <a:xfrm>
            <a:off x="7807569" y="5176912"/>
            <a:ext cx="3207431" cy="1015663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036735-8159-4719-A0D7-EAC3694476A2}"/>
              </a:ext>
            </a:extLst>
          </p:cNvPr>
          <p:cNvSpPr txBox="1"/>
          <p:nvPr/>
        </p:nvSpPr>
        <p:spPr>
          <a:xfrm>
            <a:off x="2700996" y="928468"/>
            <a:ext cx="469860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8058C-0A59-49CE-80DB-D932814EFF6C}"/>
              </a:ext>
            </a:extLst>
          </p:cNvPr>
          <p:cNvSpPr txBox="1"/>
          <p:nvPr/>
        </p:nvSpPr>
        <p:spPr>
          <a:xfrm>
            <a:off x="1589650" y="2926080"/>
            <a:ext cx="914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5A488-4B5F-41FD-AEC8-B1F823428E50}"/>
              </a:ext>
            </a:extLst>
          </p:cNvPr>
          <p:cNvSpPr txBox="1"/>
          <p:nvPr/>
        </p:nvSpPr>
        <p:spPr>
          <a:xfrm>
            <a:off x="3460653" y="2892177"/>
            <a:ext cx="10972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41062-6A18-4623-A2C4-69E25D6F2AD7}"/>
              </a:ext>
            </a:extLst>
          </p:cNvPr>
          <p:cNvSpPr txBox="1"/>
          <p:nvPr/>
        </p:nvSpPr>
        <p:spPr>
          <a:xfrm>
            <a:off x="5050300" y="2892177"/>
            <a:ext cx="10972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92A5F-B1BF-4F79-9B14-05F6B86C8F0F}"/>
              </a:ext>
            </a:extLst>
          </p:cNvPr>
          <p:cNvSpPr txBox="1"/>
          <p:nvPr/>
        </p:nvSpPr>
        <p:spPr>
          <a:xfrm>
            <a:off x="7061981" y="2864525"/>
            <a:ext cx="188507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C26E89-585A-4E68-B8B5-0D83F116D0A7}"/>
              </a:ext>
            </a:extLst>
          </p:cNvPr>
          <p:cNvSpPr txBox="1"/>
          <p:nvPr/>
        </p:nvSpPr>
        <p:spPr>
          <a:xfrm>
            <a:off x="1448972" y="4529797"/>
            <a:ext cx="1055078" cy="707886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8C74B-4C72-4889-B101-45C11452423B}"/>
              </a:ext>
            </a:extLst>
          </p:cNvPr>
          <p:cNvSpPr txBox="1"/>
          <p:nvPr/>
        </p:nvSpPr>
        <p:spPr>
          <a:xfrm>
            <a:off x="3460654" y="4529798"/>
            <a:ext cx="94253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7D86A-263F-40E0-A96D-562805D57434}"/>
              </a:ext>
            </a:extLst>
          </p:cNvPr>
          <p:cNvSpPr txBox="1"/>
          <p:nvPr/>
        </p:nvSpPr>
        <p:spPr>
          <a:xfrm>
            <a:off x="5176909" y="4534688"/>
            <a:ext cx="130829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3EF44-CDA6-4DFB-9CEB-7403FD21D17C}"/>
              </a:ext>
            </a:extLst>
          </p:cNvPr>
          <p:cNvSpPr txBox="1"/>
          <p:nvPr/>
        </p:nvSpPr>
        <p:spPr>
          <a:xfrm>
            <a:off x="6977568" y="4508191"/>
            <a:ext cx="219456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909FAC-D37D-4B36-BFFD-690A8342C500}"/>
              </a:ext>
            </a:extLst>
          </p:cNvPr>
          <p:cNvSpPr txBox="1"/>
          <p:nvPr/>
        </p:nvSpPr>
        <p:spPr>
          <a:xfrm>
            <a:off x="2447779" y="618979"/>
            <a:ext cx="645707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188F7-83DE-4877-9B5D-00409300D928}"/>
              </a:ext>
            </a:extLst>
          </p:cNvPr>
          <p:cNvSpPr txBox="1"/>
          <p:nvPr/>
        </p:nvSpPr>
        <p:spPr>
          <a:xfrm>
            <a:off x="351692" y="2321167"/>
            <a:ext cx="11211951" cy="1941343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খুব সুন্দর  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অনুষ্ঠান=আমরা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অনেক অনুষ্ঠান করি।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5520AD-10FE-4386-8EDB-7543E1DF0CD4}"/>
              </a:ext>
            </a:extLst>
          </p:cNvPr>
          <p:cNvSpPr txBox="1"/>
          <p:nvPr/>
        </p:nvSpPr>
        <p:spPr>
          <a:xfrm>
            <a:off x="3123027" y="110967"/>
            <a:ext cx="572555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ABFFD-04E1-41C0-B12F-E9472447136C}"/>
              </a:ext>
            </a:extLst>
          </p:cNvPr>
          <p:cNvSpPr txBox="1"/>
          <p:nvPr/>
        </p:nvSpPr>
        <p:spPr>
          <a:xfrm>
            <a:off x="4768948" y="1143532"/>
            <a:ext cx="2025747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9119C-6D50-4212-AA5C-6405566E3D55}"/>
              </a:ext>
            </a:extLst>
          </p:cNvPr>
          <p:cNvSpPr txBox="1"/>
          <p:nvPr/>
        </p:nvSpPr>
        <p:spPr>
          <a:xfrm>
            <a:off x="3066756" y="2151671"/>
            <a:ext cx="572555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৩টি পিঠার নাম বলো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4C1B9-5EA3-44B5-A1A1-68ED7A6B6B7F}"/>
              </a:ext>
            </a:extLst>
          </p:cNvPr>
          <p:cNvSpPr txBox="1"/>
          <p:nvPr/>
        </p:nvSpPr>
        <p:spPr>
          <a:xfrm>
            <a:off x="4768948" y="3938953"/>
            <a:ext cx="237744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CBC0A-4878-46B2-BC1C-08FBA5710BAA}"/>
              </a:ext>
            </a:extLst>
          </p:cNvPr>
          <p:cNvSpPr txBox="1"/>
          <p:nvPr/>
        </p:nvSpPr>
        <p:spPr>
          <a:xfrm>
            <a:off x="2982351" y="5092505"/>
            <a:ext cx="600690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পিঠা পুলি খাওয়ার ধুম পরে কখন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চাল গুঁড়া করা হয় কেন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AF461-7C08-4434-BF57-CAD051714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" y="-1"/>
            <a:ext cx="11309274" cy="6555545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51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2A308D-BB6C-4FC7-827E-FBD6199B65B2}"/>
              </a:ext>
            </a:extLst>
          </p:cNvPr>
          <p:cNvSpPr txBox="1"/>
          <p:nvPr/>
        </p:nvSpPr>
        <p:spPr>
          <a:xfrm>
            <a:off x="872197" y="773723"/>
            <a:ext cx="9495692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E62F3-C1D5-4D0F-988E-96CAD1954833}"/>
              </a:ext>
            </a:extLst>
          </p:cNvPr>
          <p:cNvSpPr txBox="1"/>
          <p:nvPr/>
        </p:nvSpPr>
        <p:spPr>
          <a:xfrm>
            <a:off x="562705" y="3057567"/>
            <a:ext cx="10888397" cy="2217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1.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2.ভাপে   সিদ্ধ পিঠাকে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758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57DDAB-AEC5-49AF-B940-D00B88A2A22D}"/>
              </a:ext>
            </a:extLst>
          </p:cNvPr>
          <p:cNvSpPr txBox="1"/>
          <p:nvPr/>
        </p:nvSpPr>
        <p:spPr>
          <a:xfrm>
            <a:off x="1448970" y="98474"/>
            <a:ext cx="826477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BED58-95C0-46DE-A44C-2F8D3E044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83" y="1431387"/>
            <a:ext cx="8117061" cy="3995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769889-691C-44B1-AB3B-44E36FC60442}"/>
              </a:ext>
            </a:extLst>
          </p:cNvPr>
          <p:cNvSpPr txBox="1"/>
          <p:nvPr/>
        </p:nvSpPr>
        <p:spPr>
          <a:xfrm>
            <a:off x="1645921" y="5638355"/>
            <a:ext cx="8018586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ধ্যবাদ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1969-B9BF-4668-9511-50B0C40A6C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3D5A0-B9A6-4710-88A2-07769D6A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5CE0F-6C4B-450A-A5BD-FB7E3C604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নন্দিগ্রাম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BE22E-97E0-4465-8DF9-608313479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EC003-3D2D-47A8-949A-BC78A2A28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পাঠেরশিরোনামঃদাদির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িঠা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ঃবাংলাদে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তারিখঃ২৯/০২/২০২০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D70590-182D-4AF9-8F7A-F65663C4F4C2}"/>
              </a:ext>
            </a:extLst>
          </p:cNvPr>
          <p:cNvSpPr txBox="1"/>
          <p:nvPr/>
        </p:nvSpPr>
        <p:spPr>
          <a:xfrm>
            <a:off x="2658793" y="211015"/>
            <a:ext cx="5838093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4A19C-E120-4E25-874C-1524E63AA3AA}"/>
              </a:ext>
            </a:extLst>
          </p:cNvPr>
          <p:cNvSpPr txBox="1"/>
          <p:nvPr/>
        </p:nvSpPr>
        <p:spPr>
          <a:xfrm>
            <a:off x="731519" y="1417389"/>
            <a:ext cx="9692640" cy="5447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1.1.1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.                         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1.3.3প্র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1.1.1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ুদ্ধভ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1.3.2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22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1F4E4-058D-499E-BB8A-E10DA11BD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" y="239150"/>
            <a:ext cx="4337535" cy="325315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B9C4F3-FB34-45D1-881C-4FE3E6FB9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6114" y="182878"/>
            <a:ext cx="4337535" cy="325315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F71A64-5FBB-4358-90F4-17F380BE5027}"/>
              </a:ext>
            </a:extLst>
          </p:cNvPr>
          <p:cNvSpPr txBox="1"/>
          <p:nvPr/>
        </p:nvSpPr>
        <p:spPr>
          <a:xfrm>
            <a:off x="1085869" y="5080783"/>
            <a:ext cx="3469396" cy="769441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17361-F59B-4C15-9BB3-C10EF45A91A8}"/>
              </a:ext>
            </a:extLst>
          </p:cNvPr>
          <p:cNvSpPr txBox="1"/>
          <p:nvPr/>
        </p:nvSpPr>
        <p:spPr>
          <a:xfrm>
            <a:off x="1983540" y="3837153"/>
            <a:ext cx="167405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পিঠা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14F17-EAAD-45A3-8D11-AAE47E4BC560}"/>
              </a:ext>
            </a:extLst>
          </p:cNvPr>
          <p:cNvSpPr txBox="1"/>
          <p:nvPr/>
        </p:nvSpPr>
        <p:spPr>
          <a:xfrm>
            <a:off x="5458265" y="5072576"/>
            <a:ext cx="6733735" cy="769441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পিঠা গুলি কখন খেতে মজা লাগে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7D1CB-63E7-4456-9693-B78D792D66BF}"/>
              </a:ext>
            </a:extLst>
          </p:cNvPr>
          <p:cNvSpPr txBox="1"/>
          <p:nvPr/>
        </p:nvSpPr>
        <p:spPr>
          <a:xfrm>
            <a:off x="6993989" y="3837153"/>
            <a:ext cx="275726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 কালের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A308B-D04A-4FB8-B790-78F751D05D7A}"/>
              </a:ext>
            </a:extLst>
          </p:cNvPr>
          <p:cNvSpPr txBox="1"/>
          <p:nvPr/>
        </p:nvSpPr>
        <p:spPr>
          <a:xfrm>
            <a:off x="2841674" y="267286"/>
            <a:ext cx="573024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14D79-A62A-431B-BA46-947D2AA6E2A9}"/>
              </a:ext>
            </a:extLst>
          </p:cNvPr>
          <p:cNvSpPr txBox="1"/>
          <p:nvPr/>
        </p:nvSpPr>
        <p:spPr>
          <a:xfrm>
            <a:off x="2902634" y="5575051"/>
            <a:ext cx="573024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02B9B0-9CC7-4A7D-A048-66F0BA31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95" y="1800697"/>
            <a:ext cx="4895117" cy="325660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66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6BE13B-0439-4D70-A2ED-C1155D8C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9" y="603143"/>
            <a:ext cx="3804234" cy="2700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CA556-8EED-48E8-B09B-02B37685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2167"/>
            <a:ext cx="3798137" cy="2408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B48214-7ACD-447C-AB5D-A40D3CA54C1B}"/>
              </a:ext>
            </a:extLst>
          </p:cNvPr>
          <p:cNvSpPr txBox="1"/>
          <p:nvPr/>
        </p:nvSpPr>
        <p:spPr>
          <a:xfrm>
            <a:off x="4698610" y="1095512"/>
            <a:ext cx="603972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শীত কালে পিঠা খাওয়ার ধুম পরে যায়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8BD75-AC76-4312-88DE-9FEE56248DF0}"/>
              </a:ext>
            </a:extLst>
          </p:cNvPr>
          <p:cNvSpPr txBox="1"/>
          <p:nvPr/>
        </p:nvSpPr>
        <p:spPr>
          <a:xfrm>
            <a:off x="4698610" y="4487594"/>
            <a:ext cx="627419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এসময় ঘরে ঘরে ওঠে নতুন ধান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3C817-F3D4-4AC3-BD96-39B5086F9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76015"/>
            <a:ext cx="9805182" cy="4339108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A893E-793E-4653-B193-8B4758F12C2B}"/>
              </a:ext>
            </a:extLst>
          </p:cNvPr>
          <p:cNvSpPr txBox="1"/>
          <p:nvPr/>
        </p:nvSpPr>
        <p:spPr>
          <a:xfrm>
            <a:off x="407963" y="4881489"/>
            <a:ext cx="10170942" cy="2123658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ঢেঁকিতে ধান ভানা হয় ।ধান ভানার পর সেই চাল গুঁড়া করা হয় ।তা দিয়ে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 অনুষঠানে পিঠা খাওয়া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19A5A6-0A50-429B-BC7C-A12B9DCAA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9" y="265528"/>
            <a:ext cx="4424414" cy="24776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18723-0F53-43EF-8FEC-3095C498F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1" y="249176"/>
            <a:ext cx="4684541" cy="258096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495699-1CB7-492E-973D-30D161D72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9" y="3094893"/>
            <a:ext cx="4561156" cy="309489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10E318-6973-4088-B207-670439F4E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0" y="3240624"/>
            <a:ext cx="4811151" cy="29491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27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B9B7C-2B5F-45E6-8DFC-F852DA095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211016"/>
            <a:ext cx="2635349" cy="1976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2073B-1C18-4A71-9747-55A78BB6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88" y="211016"/>
            <a:ext cx="2924382" cy="1976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E7709-3DB5-4D08-8FFA-7BB78CF0C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76" y="211016"/>
            <a:ext cx="2961066" cy="1976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EC890-38F1-4D63-A9C5-21EC706EA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06" y="211017"/>
            <a:ext cx="2671319" cy="1976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08C179-CEDE-4BF7-85DA-B8BE2C214104}"/>
              </a:ext>
            </a:extLst>
          </p:cNvPr>
          <p:cNvSpPr txBox="1"/>
          <p:nvPr/>
        </p:nvSpPr>
        <p:spPr>
          <a:xfrm>
            <a:off x="2588455" y="2672863"/>
            <a:ext cx="9015847" cy="42473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এসব পিঠার সুন্দর সুন্দর নাম আছে।যেমনঃখেজুরপিঠা,চুষিপিঠা, ভাপাপিঠা ,পাটিসাপটাপিঠা।এমনি নানা নামের পিঠা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373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DPE</dc:creator>
  <cp:lastModifiedBy>DPE</cp:lastModifiedBy>
  <cp:revision>131</cp:revision>
  <dcterms:created xsi:type="dcterms:W3CDTF">2020-02-28T09:40:45Z</dcterms:created>
  <dcterms:modified xsi:type="dcterms:W3CDTF">2020-03-03T03:19:52Z</dcterms:modified>
</cp:coreProperties>
</file>