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4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3554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6EEEA-3552-48E8-9A61-AB743B562AB4}" type="doc">
      <dgm:prSet loTypeId="urn:microsoft.com/office/officeart/2005/8/layout/radial1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9693E-CC64-4232-B7C7-C67507E14A99}" type="pres">
      <dgm:prSet presAssocID="{9616EEEA-3552-48E8-9A61-AB743B562AB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D702B573-3B0A-4405-8C71-CD701DB9789E}" type="presOf" srcId="{9616EEEA-3552-48E8-9A61-AB743B562AB4}" destId="{C139693E-CC64-4232-B7C7-C67507E14A99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8C662-675B-4BF8-9076-2B211B2410A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0DACEB0-D3F0-4D41-BCA2-C9D693FEE53D}">
      <dgm:prSet phldrT="[Text]" custT="1"/>
      <dgm:spPr/>
      <dgm:t>
        <a:bodyPr/>
        <a:lstStyle/>
        <a:p>
          <a:r>
            <a:rPr lang="bn-IN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সৈয়দ সামছুল হক</a:t>
          </a:r>
          <a:endParaRPr lang="en-US" sz="48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CACA3-B885-4438-ADDD-2CA66FB1F975}" type="parTrans" cxnId="{F1067DB2-7AE5-4778-B124-90FDAE29A8BE}">
      <dgm:prSet/>
      <dgm:spPr/>
      <dgm:t>
        <a:bodyPr/>
        <a:lstStyle/>
        <a:p>
          <a:endParaRPr lang="en-US"/>
        </a:p>
      </dgm:t>
    </dgm:pt>
    <dgm:pt modelId="{D4FA03E1-1CD3-4053-B998-7E3FC4D955DA}" type="sibTrans" cxnId="{F1067DB2-7AE5-4778-B124-90FDAE29A8B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0C692933-C258-4FCE-AB97-58709E5C13A5}" type="pres">
      <dgm:prSet presAssocID="{0408C662-675B-4BF8-9076-2B211B2410A3}" presName="Name0" presStyleCnt="0">
        <dgm:presLayoutVars>
          <dgm:chMax val="7"/>
          <dgm:chPref val="7"/>
          <dgm:dir/>
        </dgm:presLayoutVars>
      </dgm:prSet>
      <dgm:spPr/>
    </dgm:pt>
    <dgm:pt modelId="{92538EBF-1C50-445B-A68E-E12C52527E11}" type="pres">
      <dgm:prSet presAssocID="{0408C662-675B-4BF8-9076-2B211B2410A3}" presName="Name1" presStyleCnt="0"/>
      <dgm:spPr/>
    </dgm:pt>
    <dgm:pt modelId="{1D2427C3-B256-4900-8C3B-0E4D86591190}" type="pres">
      <dgm:prSet presAssocID="{D4FA03E1-1CD3-4053-B998-7E3FC4D955DA}" presName="picture_1" presStyleCnt="0"/>
      <dgm:spPr/>
    </dgm:pt>
    <dgm:pt modelId="{786601D9-8ABE-43AF-B2A2-AD6795C19D0D}" type="pres">
      <dgm:prSet presAssocID="{D4FA03E1-1CD3-4053-B998-7E3FC4D955DA}" presName="pictureRepeatNode" presStyleLbl="alignImgPlace1" presStyleIdx="0" presStyleCnt="1" custScaleX="200000" custScaleY="147384" custLinFactNeighborX="2409" custLinFactNeighborY="-7013"/>
      <dgm:spPr/>
    </dgm:pt>
    <dgm:pt modelId="{52C443D9-6BE8-467C-9A49-9F41F703E110}" type="pres">
      <dgm:prSet presAssocID="{C0DACEB0-D3F0-4D41-BCA2-C9D693FEE53D}" presName="text_1" presStyleLbl="node1" presStyleIdx="0" presStyleCnt="0" custScaleX="312500" custScaleY="251525">
        <dgm:presLayoutVars>
          <dgm:bulletEnabled val="1"/>
        </dgm:presLayoutVars>
      </dgm:prSet>
      <dgm:spPr/>
    </dgm:pt>
  </dgm:ptLst>
  <dgm:cxnLst>
    <dgm:cxn modelId="{FB5B7616-8183-4D45-882E-4D5E025A757B}" type="presOf" srcId="{C0DACEB0-D3F0-4D41-BCA2-C9D693FEE53D}" destId="{52C443D9-6BE8-467C-9A49-9F41F703E110}" srcOrd="0" destOrd="0" presId="urn:microsoft.com/office/officeart/2008/layout/CircularPictureCallout"/>
    <dgm:cxn modelId="{F1067DB2-7AE5-4778-B124-90FDAE29A8BE}" srcId="{0408C662-675B-4BF8-9076-2B211B2410A3}" destId="{C0DACEB0-D3F0-4D41-BCA2-C9D693FEE53D}" srcOrd="0" destOrd="0" parTransId="{D08CACA3-B885-4438-ADDD-2CA66FB1F975}" sibTransId="{D4FA03E1-1CD3-4053-B998-7E3FC4D955DA}"/>
    <dgm:cxn modelId="{AC8188C2-035F-48A8-A546-FDC09D6239BD}" type="presOf" srcId="{D4FA03E1-1CD3-4053-B998-7E3FC4D955DA}" destId="{786601D9-8ABE-43AF-B2A2-AD6795C19D0D}" srcOrd="0" destOrd="0" presId="urn:microsoft.com/office/officeart/2008/layout/CircularPictureCallout"/>
    <dgm:cxn modelId="{3FCAE7FD-2039-4950-80BE-B6D81BA80E36}" type="presOf" srcId="{0408C662-675B-4BF8-9076-2B211B2410A3}" destId="{0C692933-C258-4FCE-AB97-58709E5C13A5}" srcOrd="0" destOrd="0" presId="urn:microsoft.com/office/officeart/2008/layout/CircularPictureCallout"/>
    <dgm:cxn modelId="{33EB2CBE-E45A-44D6-99C7-3CD32AA2ED76}" type="presParOf" srcId="{0C692933-C258-4FCE-AB97-58709E5C13A5}" destId="{92538EBF-1C50-445B-A68E-E12C52527E11}" srcOrd="0" destOrd="0" presId="urn:microsoft.com/office/officeart/2008/layout/CircularPictureCallout"/>
    <dgm:cxn modelId="{9990518E-DB80-4FB0-BF17-7A9CA9EB1954}" type="presParOf" srcId="{92538EBF-1C50-445B-A68E-E12C52527E11}" destId="{1D2427C3-B256-4900-8C3B-0E4D86591190}" srcOrd="0" destOrd="0" presId="urn:microsoft.com/office/officeart/2008/layout/CircularPictureCallout"/>
    <dgm:cxn modelId="{D73A3C2B-5306-4B4C-A614-0040279E13B5}" type="presParOf" srcId="{1D2427C3-B256-4900-8C3B-0E4D86591190}" destId="{786601D9-8ABE-43AF-B2A2-AD6795C19D0D}" srcOrd="0" destOrd="0" presId="urn:microsoft.com/office/officeart/2008/layout/CircularPictureCallout"/>
    <dgm:cxn modelId="{764B1F01-A390-4BE8-98ED-8A6E743B50DB}" type="presParOf" srcId="{92538EBF-1C50-445B-A68E-E12C52527E11}" destId="{52C443D9-6BE8-467C-9A49-9F41F703E11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601D9-8ABE-43AF-B2A2-AD6795C19D0D}">
      <dsp:nvSpPr>
        <dsp:cNvPr id="0" name=""/>
        <dsp:cNvSpPr/>
      </dsp:nvSpPr>
      <dsp:spPr>
        <a:xfrm>
          <a:off x="0" y="-4"/>
          <a:ext cx="4209173" cy="3101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443D9-6BE8-467C-9A49-9F41F703E110}">
      <dsp:nvSpPr>
        <dsp:cNvPr id="0" name=""/>
        <dsp:cNvSpPr/>
      </dsp:nvSpPr>
      <dsp:spPr>
        <a:xfrm>
          <a:off x="0" y="1089968"/>
          <a:ext cx="4209173" cy="17468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সৈয়দ সামছুল হক</a:t>
          </a:r>
          <a:endParaRPr lang="en-US" sz="48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089968"/>
        <a:ext cx="4209173" cy="1746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E8831-E2EB-4E9C-B600-1CE5BBF89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A08FF-DC44-41A2-86B8-3310A8145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F7DEB-D71F-408E-992C-B6751DD5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D32D6-D786-4306-98F6-A80D48AD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C7623-4CA5-4061-8055-BA3946A98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F371-44C8-4066-A4EB-5531D7EB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919C4-B6A4-4F8D-B0FF-A16707AAB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37BD6-FD5B-4395-B193-9E6B3F4C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BCBF-DC7F-4FFD-8D40-CFFD6BBF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D0EB5-483A-4717-8BBA-E55006CA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6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93910-9F68-4EFD-B626-B11F051F1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CE53A-3803-4CF9-BA29-B9CB62B22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81251-94E6-400C-919F-EFC76649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D6EF1-38C4-4306-94DE-D684A4A7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2E7B-94BA-45B4-89AB-4FB701A5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56BF-65FB-4E46-8880-FA0C3749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FE29-2E70-4F94-8AB6-946CC1F94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933AC-2B3F-463F-90EE-DF2AB345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C182E-A6FC-40CA-8B2E-E04D7BD5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A5ABC-2359-4605-B885-2BB83B59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F677-1456-40AC-AE40-1F0D6337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57D7F-2DBE-4C7F-BEA1-9C94F375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775DD-A67C-45B9-86C3-0B168103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6B444-EF29-4A8D-B48B-72A7BB8C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46572-64A9-465A-B348-53C44ED6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CC3F-A954-492E-8C5C-998F9BEA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68696-0DD3-4B1B-BDB3-D9813BE17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ED0FB-04A6-48AB-8246-3935AE4D8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8E701-BADC-45D6-B6E6-62DC8B00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43FF4-E2E7-4B90-B8BA-164667D3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A491C-783B-4D5E-AF6E-457E6E85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2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FDC2-57EC-497C-8562-43A9E096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1C9D5-F7BC-4F29-819A-E38730AF7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4901A-5C47-40CD-87A6-D67EA36FD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7F246-EDA9-4323-8173-19146A477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18A4B-C68C-481C-A0C5-0349A06CE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4ACAC-24A2-4D69-A98E-25AF6658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376C1-89D3-4766-BA2E-7F2D8FA1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56E9E-B31A-40A2-A676-3ED5B0F4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0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1D04-7784-46D1-943B-8973F145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71365-44DD-4226-A364-1D55103A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B34DE-3633-4E66-B936-E2DF3942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9F681-8046-4C5E-8CA5-562A89B5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998BC-3E84-4758-A802-E3586D19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7B550-A90C-4205-ACA1-48843C73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37E60-8DBF-494B-9621-9AD9B0F3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2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ECDD-626B-4179-A81D-2A7C9972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FA74-F463-4A3C-B9C8-386BFAF8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E48E6-EBC6-4D6D-BD05-61EB1F3ED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26ED3-B894-4715-A1F9-4466836B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5322F-B4E2-4915-9182-A530917A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2F371-CAC5-4DD2-8686-C4282B49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545A-6616-4643-AC72-BBEB3F14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94200B-ED31-4BDA-A6C3-F857EC79F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B7C6-8350-4F93-AECD-B78B430B3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05DDD-20AC-471E-B0A2-B99BB88E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2BC65-FEFA-4DCF-AA86-B4A94268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DAE5F-29C8-4D0F-8479-CB63EF97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0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D3F290-253B-48A6-9C1D-52C63936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E8B0B-D925-40D5-9DB3-76540E050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A86FB-5428-4DA9-A36E-CF7C419D1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530B-957D-4A1F-88CE-197ED3BD628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86C76-AC9B-4BD6-90CD-1D0BB4877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7773-E149-4FED-8191-4106A7472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B8E9-A3C2-444D-9A07-A3DA42ED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5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C8F69-38AB-4E14-B8B2-F5E6A581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75" y="351057"/>
            <a:ext cx="10515600" cy="1325563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98EA3-9E2D-4717-8059-A01DC8FED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5" y="1832317"/>
            <a:ext cx="10515600" cy="467462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476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C19DF7-A311-483F-80A9-1E1159437451}"/>
              </a:ext>
            </a:extLst>
          </p:cNvPr>
          <p:cNvSpPr txBox="1"/>
          <p:nvPr/>
        </p:nvSpPr>
        <p:spPr>
          <a:xfrm>
            <a:off x="759655" y="393894"/>
            <a:ext cx="10677379" cy="956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</a:t>
            </a:r>
            <a:endParaRPr lang="en-US" sz="2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588AA-A12C-489A-A870-114470299257}"/>
              </a:ext>
            </a:extLst>
          </p:cNvPr>
          <p:cNvSpPr txBox="1"/>
          <p:nvPr/>
        </p:nvSpPr>
        <p:spPr>
          <a:xfrm>
            <a:off x="562709" y="309490"/>
            <a:ext cx="11071274" cy="9143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আবৃত্তি</a:t>
            </a:r>
            <a:endParaRPr lang="en-US" sz="2400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1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7335E5-9282-4006-997F-ABB7C7357F2B}"/>
              </a:ext>
            </a:extLst>
          </p:cNvPr>
          <p:cNvSpPr txBox="1"/>
          <p:nvPr/>
        </p:nvSpPr>
        <p:spPr>
          <a:xfrm>
            <a:off x="815926" y="225083"/>
            <a:ext cx="10691446" cy="872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 আবৃত্তি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F70D4-F2BB-43E5-899F-A90CFE8236CD}"/>
              </a:ext>
            </a:extLst>
          </p:cNvPr>
          <p:cNvSpPr txBox="1"/>
          <p:nvPr/>
        </p:nvSpPr>
        <p:spPr>
          <a:xfrm>
            <a:off x="1097280" y="365760"/>
            <a:ext cx="725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6CB94-1C8B-4268-ABB0-10F2337A28BB}"/>
              </a:ext>
            </a:extLst>
          </p:cNvPr>
          <p:cNvSpPr txBox="1"/>
          <p:nvPr/>
        </p:nvSpPr>
        <p:spPr>
          <a:xfrm>
            <a:off x="569741" y="495911"/>
            <a:ext cx="10860258" cy="96019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বাক্য তৈরি করি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B9554-A0AC-4A73-BE88-770C38A16A6C}"/>
              </a:ext>
            </a:extLst>
          </p:cNvPr>
          <p:cNvSpPr txBox="1"/>
          <p:nvPr/>
        </p:nvSpPr>
        <p:spPr>
          <a:xfrm>
            <a:off x="1424356" y="3670379"/>
            <a:ext cx="1702192" cy="728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8D51E-CF9C-4028-9B26-A771591F47C2}"/>
              </a:ext>
            </a:extLst>
          </p:cNvPr>
          <p:cNvSpPr txBox="1"/>
          <p:nvPr/>
        </p:nvSpPr>
        <p:spPr>
          <a:xfrm>
            <a:off x="1618966" y="2179251"/>
            <a:ext cx="1507582" cy="8924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D2B9D-1F35-4256-B820-836B7981D138}"/>
              </a:ext>
            </a:extLst>
          </p:cNvPr>
          <p:cNvSpPr txBox="1"/>
          <p:nvPr/>
        </p:nvSpPr>
        <p:spPr>
          <a:xfrm>
            <a:off x="8547880" y="2138998"/>
            <a:ext cx="1327640" cy="752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FA8BD-581F-4250-AA2E-EA39D5A71A00}"/>
              </a:ext>
            </a:extLst>
          </p:cNvPr>
          <p:cNvSpPr txBox="1"/>
          <p:nvPr/>
        </p:nvSpPr>
        <p:spPr>
          <a:xfrm>
            <a:off x="7266254" y="3670379"/>
            <a:ext cx="3890892" cy="688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একটি স্বাধীন 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A596C-EAC3-4D12-89A1-3AD548790F56}"/>
              </a:ext>
            </a:extLst>
          </p:cNvPr>
          <p:cNvSpPr txBox="1"/>
          <p:nvPr/>
        </p:nvSpPr>
        <p:spPr>
          <a:xfrm>
            <a:off x="4029221" y="3705953"/>
            <a:ext cx="2582593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কারো অধীন নয়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F44AE-6849-472A-B7CD-5D83E58C5327}"/>
              </a:ext>
            </a:extLst>
          </p:cNvPr>
          <p:cNvSpPr txBox="1"/>
          <p:nvPr/>
        </p:nvSpPr>
        <p:spPr>
          <a:xfrm>
            <a:off x="1466567" y="5157308"/>
            <a:ext cx="150758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আপন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8436E-57FB-41FE-984C-BDABB4646AF2}"/>
              </a:ext>
            </a:extLst>
          </p:cNvPr>
          <p:cNvSpPr txBox="1"/>
          <p:nvPr/>
        </p:nvSpPr>
        <p:spPr>
          <a:xfrm>
            <a:off x="4319953" y="5157308"/>
            <a:ext cx="1634197" cy="483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/>
              <a:t>নিজ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7FE056-502A-461A-ACB7-D6B8D4299EE5}"/>
              </a:ext>
            </a:extLst>
          </p:cNvPr>
          <p:cNvSpPr txBox="1"/>
          <p:nvPr/>
        </p:nvSpPr>
        <p:spPr>
          <a:xfrm>
            <a:off x="7289112" y="5105610"/>
            <a:ext cx="3764282" cy="5678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আপন দেশ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DDA6F-9A66-4EFA-A30A-4E19D3513BB5}"/>
              </a:ext>
            </a:extLst>
          </p:cNvPr>
          <p:cNvSpPr txBox="1"/>
          <p:nvPr/>
        </p:nvSpPr>
        <p:spPr>
          <a:xfrm>
            <a:off x="4783016" y="2056436"/>
            <a:ext cx="1216854" cy="9396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2A5768-56FC-4F85-B0D2-398771192A57}"/>
              </a:ext>
            </a:extLst>
          </p:cNvPr>
          <p:cNvSpPr txBox="1"/>
          <p:nvPr/>
        </p:nvSpPr>
        <p:spPr>
          <a:xfrm>
            <a:off x="740480" y="362282"/>
            <a:ext cx="10344862" cy="11500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রি করব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8945D-B53B-43B3-8483-BBBA12A2E1E4}"/>
              </a:ext>
            </a:extLst>
          </p:cNvPr>
          <p:cNvSpPr txBox="1"/>
          <p:nvPr/>
        </p:nvSpPr>
        <p:spPr>
          <a:xfrm>
            <a:off x="1282206" y="1939983"/>
            <a:ext cx="1339211" cy="8182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2468C-EC4E-4461-B1DA-FAF502DBDE19}"/>
              </a:ext>
            </a:extLst>
          </p:cNvPr>
          <p:cNvSpPr txBox="1"/>
          <p:nvPr/>
        </p:nvSpPr>
        <p:spPr>
          <a:xfrm>
            <a:off x="3053117" y="1889780"/>
            <a:ext cx="1060355" cy="7434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838A0-A126-4BC8-904C-21EF82D243AF}"/>
              </a:ext>
            </a:extLst>
          </p:cNvPr>
          <p:cNvSpPr txBox="1"/>
          <p:nvPr/>
        </p:nvSpPr>
        <p:spPr>
          <a:xfrm>
            <a:off x="6130874" y="2055674"/>
            <a:ext cx="647965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DD420-D4E9-4B16-B932-C91E1AB12B5B}"/>
              </a:ext>
            </a:extLst>
          </p:cNvPr>
          <p:cNvSpPr txBox="1"/>
          <p:nvPr/>
        </p:nvSpPr>
        <p:spPr>
          <a:xfrm>
            <a:off x="4598375" y="2024390"/>
            <a:ext cx="1100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793F6-3F96-487E-B820-FD4CB7EED26E}"/>
              </a:ext>
            </a:extLst>
          </p:cNvPr>
          <p:cNvSpPr txBox="1"/>
          <p:nvPr/>
        </p:nvSpPr>
        <p:spPr>
          <a:xfrm>
            <a:off x="7356816" y="1819006"/>
            <a:ext cx="1339210" cy="8028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37D79-1AEA-4D23-A401-9230347FF5CE}"/>
              </a:ext>
            </a:extLst>
          </p:cNvPr>
          <p:cNvSpPr txBox="1"/>
          <p:nvPr/>
        </p:nvSpPr>
        <p:spPr>
          <a:xfrm>
            <a:off x="9008778" y="1889780"/>
            <a:ext cx="1911612" cy="8182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মাধুর্য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73DAEE-F039-4BA3-8C2F-D065ECE5A760}"/>
              </a:ext>
            </a:extLst>
          </p:cNvPr>
          <p:cNvSpPr txBox="1"/>
          <p:nvPr/>
        </p:nvSpPr>
        <p:spPr>
          <a:xfrm>
            <a:off x="1117826" y="3105833"/>
            <a:ext cx="1824113" cy="8182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C42D41-1111-417A-899A-9E4D2A9F5246}"/>
              </a:ext>
            </a:extLst>
          </p:cNvPr>
          <p:cNvSpPr txBox="1"/>
          <p:nvPr/>
        </p:nvSpPr>
        <p:spPr>
          <a:xfrm>
            <a:off x="3373466" y="3277770"/>
            <a:ext cx="805959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7FD3E-5595-4CEA-B99B-48E94DE8085E}"/>
              </a:ext>
            </a:extLst>
          </p:cNvPr>
          <p:cNvSpPr txBox="1"/>
          <p:nvPr/>
        </p:nvSpPr>
        <p:spPr>
          <a:xfrm>
            <a:off x="4785366" y="3277770"/>
            <a:ext cx="75202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6ACD54-26AD-46BC-AFF5-B7A4FC052F3B}"/>
              </a:ext>
            </a:extLst>
          </p:cNvPr>
          <p:cNvSpPr txBox="1"/>
          <p:nvPr/>
        </p:nvSpPr>
        <p:spPr>
          <a:xfrm>
            <a:off x="6026821" y="3220490"/>
            <a:ext cx="752019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0E1866-F0BD-426D-A1E0-2EF8EFF9A431}"/>
              </a:ext>
            </a:extLst>
          </p:cNvPr>
          <p:cNvSpPr txBox="1"/>
          <p:nvPr/>
        </p:nvSpPr>
        <p:spPr>
          <a:xfrm>
            <a:off x="7524439" y="3105832"/>
            <a:ext cx="1339210" cy="8028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4A9935-F5B8-4A8B-AC07-F469184B97E7}"/>
              </a:ext>
            </a:extLst>
          </p:cNvPr>
          <p:cNvSpPr txBox="1"/>
          <p:nvPr/>
        </p:nvSpPr>
        <p:spPr>
          <a:xfrm>
            <a:off x="9491979" y="3176375"/>
            <a:ext cx="945210" cy="7302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4C86B9-6BC5-48D2-B79D-11A647CC6108}"/>
              </a:ext>
            </a:extLst>
          </p:cNvPr>
          <p:cNvSpPr txBox="1"/>
          <p:nvPr/>
        </p:nvSpPr>
        <p:spPr>
          <a:xfrm>
            <a:off x="1464786" y="4464332"/>
            <a:ext cx="1391557" cy="9235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2BF95-FE34-456C-B87B-2A21A99ACF9E}"/>
              </a:ext>
            </a:extLst>
          </p:cNvPr>
          <p:cNvSpPr txBox="1"/>
          <p:nvPr/>
        </p:nvSpPr>
        <p:spPr>
          <a:xfrm>
            <a:off x="3489971" y="4436196"/>
            <a:ext cx="844062" cy="8010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69060E-C100-4E2B-A92A-CFF0716127B1}"/>
              </a:ext>
            </a:extLst>
          </p:cNvPr>
          <p:cNvSpPr txBox="1"/>
          <p:nvPr/>
        </p:nvSpPr>
        <p:spPr>
          <a:xfrm>
            <a:off x="5030484" y="4602962"/>
            <a:ext cx="844062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AB4FC4-592C-4B2D-B53B-A77EDBE7DA6D}"/>
              </a:ext>
            </a:extLst>
          </p:cNvPr>
          <p:cNvSpPr txBox="1"/>
          <p:nvPr/>
        </p:nvSpPr>
        <p:spPr>
          <a:xfrm>
            <a:off x="6508173" y="4571999"/>
            <a:ext cx="539745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2D69CB-E9A3-49E7-9EBA-D79DCD43F467}"/>
              </a:ext>
            </a:extLst>
          </p:cNvPr>
          <p:cNvSpPr txBox="1"/>
          <p:nvPr/>
        </p:nvSpPr>
        <p:spPr>
          <a:xfrm>
            <a:off x="7732851" y="4392657"/>
            <a:ext cx="1182105" cy="8010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গর্ব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4E6E3-EF84-421F-89F6-658D4EB4B6A3}"/>
              </a:ext>
            </a:extLst>
          </p:cNvPr>
          <p:cNvSpPr txBox="1"/>
          <p:nvPr/>
        </p:nvSpPr>
        <p:spPr>
          <a:xfrm>
            <a:off x="9570019" y="4464331"/>
            <a:ext cx="867170" cy="7729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খর্ব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/>
      <p:bldP spid="11" grpId="0"/>
      <p:bldP spid="5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450241-D4E9-42DD-A943-C2B241C67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9" y="1223889"/>
            <a:ext cx="10832122" cy="521911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10536A-706B-4812-851C-0EDE73127A15}"/>
              </a:ext>
            </a:extLst>
          </p:cNvPr>
          <p:cNvSpPr txBox="1"/>
          <p:nvPr/>
        </p:nvSpPr>
        <p:spPr>
          <a:xfrm>
            <a:off x="858129" y="239151"/>
            <a:ext cx="1035382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 সংযুক্তি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242863-389F-45A3-82CA-631D9BD88505}"/>
              </a:ext>
            </a:extLst>
          </p:cNvPr>
          <p:cNvSpPr txBox="1"/>
          <p:nvPr/>
        </p:nvSpPr>
        <p:spPr>
          <a:xfrm>
            <a:off x="1645921" y="168812"/>
            <a:ext cx="8496886" cy="9691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2C379-FE4A-4575-BB79-8B243AD9FE82}"/>
              </a:ext>
            </a:extLst>
          </p:cNvPr>
          <p:cNvSpPr txBox="1"/>
          <p:nvPr/>
        </p:nvSpPr>
        <p:spPr>
          <a:xfrm>
            <a:off x="2773089" y="1497779"/>
            <a:ext cx="1770776" cy="76055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4CF58-D102-48B5-A3DD-0FC3B9AEB02C}"/>
              </a:ext>
            </a:extLst>
          </p:cNvPr>
          <p:cNvSpPr txBox="1"/>
          <p:nvPr/>
        </p:nvSpPr>
        <p:spPr>
          <a:xfrm>
            <a:off x="8642256" y="1465681"/>
            <a:ext cx="1399734" cy="912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7D4BA-2FF0-48B9-BA05-B8FE6A074D9D}"/>
              </a:ext>
            </a:extLst>
          </p:cNvPr>
          <p:cNvSpPr txBox="1"/>
          <p:nvPr/>
        </p:nvSpPr>
        <p:spPr>
          <a:xfrm>
            <a:off x="1214510" y="2705640"/>
            <a:ext cx="4979963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উঠার পূর্ব দেশ কোন দেশ?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15DDA-DFCD-44BD-8F64-344C49CE0173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E6E9B-0236-4EAA-BF28-512F8C7BBD1E}"/>
              </a:ext>
            </a:extLst>
          </p:cNvPr>
          <p:cNvSpPr txBox="1"/>
          <p:nvPr/>
        </p:nvSpPr>
        <p:spPr>
          <a:xfrm>
            <a:off x="8487510" y="2815540"/>
            <a:ext cx="190382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CAA9C-1D56-43DF-AF2F-F6BB8AD5EDCF}"/>
              </a:ext>
            </a:extLst>
          </p:cNvPr>
          <p:cNvSpPr txBox="1"/>
          <p:nvPr/>
        </p:nvSpPr>
        <p:spPr>
          <a:xfrm>
            <a:off x="1645920" y="3947739"/>
            <a:ext cx="3685735" cy="715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বীরের দেশ কোন দেশ?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A5C8B-4729-48C0-AC21-7AA1211D647A}"/>
              </a:ext>
            </a:extLst>
          </p:cNvPr>
          <p:cNvSpPr txBox="1"/>
          <p:nvPr/>
        </p:nvSpPr>
        <p:spPr>
          <a:xfrm>
            <a:off x="1645920" y="5110074"/>
            <a:ext cx="37842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কবির দেশ কোন দেশ?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2302E-0F48-4270-A7CD-9F39DA497573}"/>
              </a:ext>
            </a:extLst>
          </p:cNvPr>
          <p:cNvSpPr txBox="1"/>
          <p:nvPr/>
        </p:nvSpPr>
        <p:spPr>
          <a:xfrm>
            <a:off x="8515646" y="4016437"/>
            <a:ext cx="19038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348652-E5EB-4DAE-83DB-279C04632AD6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6CD732-BDAD-4003-AA0F-31F0C05DA1CC}"/>
              </a:ext>
            </a:extLst>
          </p:cNvPr>
          <p:cNvSpPr txBox="1"/>
          <p:nvPr/>
        </p:nvSpPr>
        <p:spPr>
          <a:xfrm>
            <a:off x="8642256" y="5069153"/>
            <a:ext cx="190382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1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E74F1F-92C9-4848-BEBC-B293AC3D1173}"/>
              </a:ext>
            </a:extLst>
          </p:cNvPr>
          <p:cNvSpPr txBox="1"/>
          <p:nvPr/>
        </p:nvSpPr>
        <p:spPr>
          <a:xfrm>
            <a:off x="961293" y="5205046"/>
            <a:ext cx="10269414" cy="1138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0B62F-CAC7-4A73-9B8C-71CBC066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365126"/>
            <a:ext cx="11422966" cy="76028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bn-IN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DE6A4-A133-4D0F-A5E8-3E24FBEEF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626" y="1567986"/>
            <a:ext cx="5183188" cy="555601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4F4C0-226F-4251-8265-2C42351C6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027" y="2526008"/>
            <a:ext cx="5157787" cy="3684588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bn-IN" dirty="0">
                <a:solidFill>
                  <a:srgbClr val="FF0000"/>
                </a:solidFill>
              </a:rPr>
              <a:t>মোঃ আমিনূর রাহমান</a:t>
            </a:r>
          </a:p>
          <a:p>
            <a:r>
              <a:rPr lang="bn-IN" dirty="0">
                <a:solidFill>
                  <a:srgbClr val="FF0000"/>
                </a:solidFill>
              </a:rPr>
              <a:t>সহকারী শিক্ষক</a:t>
            </a:r>
          </a:p>
          <a:p>
            <a:r>
              <a:rPr lang="bn-IN" dirty="0">
                <a:solidFill>
                  <a:srgbClr val="FF0000"/>
                </a:solidFill>
              </a:rPr>
              <a:t>গছাইল সরকারি প্রাথমিক বিদ্যালয়</a:t>
            </a:r>
          </a:p>
          <a:p>
            <a:r>
              <a:rPr lang="bn-IN" dirty="0">
                <a:solidFill>
                  <a:srgbClr val="FF0000"/>
                </a:solidFill>
              </a:rPr>
              <a:t>নন্দিগ্রাম, বগুড়া।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9CA59-5E86-4718-AD8E-BC6058F66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7402" y="1511716"/>
            <a:ext cx="5183188" cy="555601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bn-IN" dirty="0">
                <a:solidFill>
                  <a:srgbClr val="00B050"/>
                </a:solidFill>
              </a:rPr>
              <a:t>পাঠ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AF351-D5DB-4DEB-BD53-738051C82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7402" y="2539050"/>
            <a:ext cx="5183188" cy="3684588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bn-IN" dirty="0">
                <a:solidFill>
                  <a:srgbClr val="FF0000"/>
                </a:solidFill>
              </a:rPr>
              <a:t>শ্রেণিঃ তৃতীয়</a:t>
            </a:r>
          </a:p>
          <a:p>
            <a:r>
              <a:rPr lang="bn-IN" dirty="0">
                <a:solidFill>
                  <a:srgbClr val="FF0000"/>
                </a:solidFill>
              </a:rPr>
              <a:t>বিষয়ঃ বাংলা</a:t>
            </a:r>
          </a:p>
          <a:p>
            <a:r>
              <a:rPr lang="bn-IN">
                <a:solidFill>
                  <a:srgbClr val="FF0000"/>
                </a:solidFill>
              </a:rPr>
              <a:t>পাঠঃ আমাদের এই </a:t>
            </a:r>
            <a:r>
              <a:rPr lang="bn-IN" dirty="0">
                <a:solidFill>
                  <a:srgbClr val="FF0000"/>
                </a:solidFill>
              </a:rPr>
              <a:t>বাংলাদেশ</a:t>
            </a:r>
          </a:p>
          <a:p>
            <a:r>
              <a:rPr lang="bn-IN" dirty="0">
                <a:solidFill>
                  <a:srgbClr val="FF0000"/>
                </a:solidFill>
              </a:rPr>
              <a:t>পাঠ্যাংশঃ সূর্য উঠার পূর্বদেশ....এই বাংলাদেশ।</a:t>
            </a:r>
          </a:p>
          <a:p>
            <a:r>
              <a:rPr lang="bn-IN" dirty="0">
                <a:solidFill>
                  <a:srgbClr val="FF0000"/>
                </a:solidFill>
              </a:rPr>
              <a:t>সময়ঃ ৪৫মিঃ</a:t>
            </a:r>
          </a:p>
          <a:p>
            <a:r>
              <a:rPr lang="bn-IN" dirty="0">
                <a:solidFill>
                  <a:srgbClr val="FF0000"/>
                </a:solidFill>
              </a:rPr>
              <a:t>তারিখঃ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4E23C-9544-4347-8248-15FD78FC3A07}"/>
              </a:ext>
            </a:extLst>
          </p:cNvPr>
          <p:cNvSpPr txBox="1"/>
          <p:nvPr/>
        </p:nvSpPr>
        <p:spPr>
          <a:xfrm>
            <a:off x="309489" y="112543"/>
            <a:ext cx="11507373" cy="76590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B9EDC-333C-44AF-AD4C-7286858B6073}"/>
              </a:ext>
            </a:extLst>
          </p:cNvPr>
          <p:cNvSpPr txBox="1"/>
          <p:nvPr/>
        </p:nvSpPr>
        <p:spPr>
          <a:xfrm>
            <a:off x="309489" y="998805"/>
            <a:ext cx="11507373" cy="5746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শুনে বুঝতে পারবে।</a:t>
            </a:r>
          </a:p>
          <a:p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করতে ও উত্তর দিতে পারবে।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আবৃত্তি করতে 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ভেঙে লিখতে পারবে।</a:t>
            </a:r>
          </a:p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-যুক্তবর্ণ ব্যবহার করে শব্দ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88817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ACF26F-9464-4B4F-8432-1A40CB8F6291}"/>
              </a:ext>
            </a:extLst>
          </p:cNvPr>
          <p:cNvSpPr txBox="1"/>
          <p:nvPr/>
        </p:nvSpPr>
        <p:spPr>
          <a:xfrm>
            <a:off x="466578" y="216451"/>
            <a:ext cx="11258843" cy="640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কিছু ছবি দেখি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00CA3-45C0-4637-8E49-067298E4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9" y="1026942"/>
            <a:ext cx="11258842" cy="561460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0067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5F2F4-9CB4-4F25-86BF-DBF63F0DC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6" y="228599"/>
            <a:ext cx="11572407" cy="64008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288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7AF455-14B4-45F8-B7DD-03F9C0AB3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6" y="232348"/>
            <a:ext cx="11857767" cy="5463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2B71E2-FB93-4B71-9FB8-517FBA9A1A71}"/>
              </a:ext>
            </a:extLst>
          </p:cNvPr>
          <p:cNvSpPr txBox="1"/>
          <p:nvPr/>
        </p:nvSpPr>
        <p:spPr>
          <a:xfrm>
            <a:off x="167115" y="5801194"/>
            <a:ext cx="11857767" cy="8244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দেখলাম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4552E94-4ABD-42FB-8111-1FB58B6EA4DE}"/>
              </a:ext>
            </a:extLst>
          </p:cNvPr>
          <p:cNvSpPr txBox="1"/>
          <p:nvPr/>
        </p:nvSpPr>
        <p:spPr>
          <a:xfrm>
            <a:off x="694007" y="98474"/>
            <a:ext cx="1086963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14DAA-CEA6-4D81-B987-21CE7E9213A7}"/>
              </a:ext>
            </a:extLst>
          </p:cNvPr>
          <p:cNvSpPr txBox="1"/>
          <p:nvPr/>
        </p:nvSpPr>
        <p:spPr>
          <a:xfrm>
            <a:off x="694007" y="864404"/>
            <a:ext cx="10869635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E0EF37-E5C1-4CC0-A4F4-86EDC49A2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7" y="1630335"/>
            <a:ext cx="10869635" cy="503071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315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CDAD2B-097B-4608-A7D9-3A54C722F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446440"/>
              </p:ext>
            </p:extLst>
          </p:nvPr>
        </p:nvGraphicFramePr>
        <p:xfrm>
          <a:off x="2982352" y="1083212"/>
          <a:ext cx="6541476" cy="533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8BD2E3-C0EE-4A68-AE87-EBDD47EE8B69}"/>
              </a:ext>
            </a:extLst>
          </p:cNvPr>
          <p:cNvSpPr txBox="1"/>
          <p:nvPr/>
        </p:nvSpPr>
        <p:spPr>
          <a:xfrm>
            <a:off x="998806" y="228545"/>
            <a:ext cx="10086535" cy="7417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9E043E5-31D1-4A3D-9169-15F37F7CC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622106"/>
              </p:ext>
            </p:extLst>
          </p:nvPr>
        </p:nvGraphicFramePr>
        <p:xfrm>
          <a:off x="3822306" y="1329397"/>
          <a:ext cx="4209173" cy="310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CC1F46A2-3D54-4E2D-B628-E95033F7A908}"/>
              </a:ext>
            </a:extLst>
          </p:cNvPr>
          <p:cNvSpPr/>
          <p:nvPr/>
        </p:nvSpPr>
        <p:spPr>
          <a:xfrm>
            <a:off x="1211582" y="1427871"/>
            <a:ext cx="2138288" cy="13575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8C7149-DBE3-46FD-9960-ABE3C828C626}"/>
              </a:ext>
            </a:extLst>
          </p:cNvPr>
          <p:cNvSpPr/>
          <p:nvPr/>
        </p:nvSpPr>
        <p:spPr>
          <a:xfrm>
            <a:off x="8454683" y="1406769"/>
            <a:ext cx="2254345" cy="14771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6EC7C7-9039-46BE-BDCE-7F7B12C08C5F}"/>
              </a:ext>
            </a:extLst>
          </p:cNvPr>
          <p:cNvSpPr/>
          <p:nvPr/>
        </p:nvSpPr>
        <p:spPr>
          <a:xfrm>
            <a:off x="1211582" y="3953021"/>
            <a:ext cx="2138288" cy="14771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C9D9CC-108C-4027-89AC-D8F74F8DF8CA}"/>
              </a:ext>
            </a:extLst>
          </p:cNvPr>
          <p:cNvSpPr/>
          <p:nvPr/>
        </p:nvSpPr>
        <p:spPr>
          <a:xfrm>
            <a:off x="8454683" y="3974124"/>
            <a:ext cx="2254345" cy="14771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00E48F-E0C9-4D95-8E79-F24D43B908FC}"/>
              </a:ext>
            </a:extLst>
          </p:cNvPr>
          <p:cNvSpPr/>
          <p:nvPr/>
        </p:nvSpPr>
        <p:spPr>
          <a:xfrm>
            <a:off x="4833132" y="4723172"/>
            <a:ext cx="2138288" cy="14771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1ECA1D-1488-438A-BFE4-120112F8572B}"/>
              </a:ext>
            </a:extLst>
          </p:cNvPr>
          <p:cNvSpPr txBox="1"/>
          <p:nvPr/>
        </p:nvSpPr>
        <p:spPr>
          <a:xfrm>
            <a:off x="5284174" y="5060795"/>
            <a:ext cx="1285438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জেলা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13BACF-3A80-4120-BE59-66FCFC7C189F}"/>
              </a:ext>
            </a:extLst>
          </p:cNvPr>
          <p:cNvSpPr txBox="1"/>
          <p:nvPr/>
        </p:nvSpPr>
        <p:spPr>
          <a:xfrm>
            <a:off x="1606653" y="1706491"/>
            <a:ext cx="1358702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 নামঃ</a:t>
            </a:r>
          </a:p>
          <a:p>
            <a:r>
              <a:rPr lang="bn-IN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সিদ্দিক হুসাইন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295DAA-2DAA-4FB6-BEF7-FFCD1F58A9B8}"/>
              </a:ext>
            </a:extLst>
          </p:cNvPr>
          <p:cNvSpPr txBox="1"/>
          <p:nvPr/>
        </p:nvSpPr>
        <p:spPr>
          <a:xfrm>
            <a:off x="8965808" y="1821768"/>
            <a:ext cx="123209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মাতার নামঃ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হালিমা খাতুন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512F65-DFC5-47F1-A5B7-365B0513E2EC}"/>
              </a:ext>
            </a:extLst>
          </p:cNvPr>
          <p:cNvSpPr txBox="1"/>
          <p:nvPr/>
        </p:nvSpPr>
        <p:spPr>
          <a:xfrm>
            <a:off x="1659988" y="4375443"/>
            <a:ext cx="132236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জন্মঃ ২৭ ডিসেম্বর ১৯৩৫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27E28C-FAEE-4379-8B16-353EADD18FB7}"/>
              </a:ext>
            </a:extLst>
          </p:cNvPr>
          <p:cNvSpPr txBox="1"/>
          <p:nvPr/>
        </p:nvSpPr>
        <p:spPr>
          <a:xfrm>
            <a:off x="8965808" y="4368407"/>
            <a:ext cx="1335843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 ২৭ সেপ্টেম্বর ২০১৬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8" grpId="0">
        <p:bldAsOne/>
      </p:bldGraphic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0A82D-9EC1-4DA0-8C1D-2C7CA0D88D53}"/>
              </a:ext>
            </a:extLst>
          </p:cNvPr>
          <p:cNvSpPr txBox="1"/>
          <p:nvPr/>
        </p:nvSpPr>
        <p:spPr>
          <a:xfrm>
            <a:off x="422031" y="351692"/>
            <a:ext cx="4290646" cy="157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03A83F-6DAD-4058-8572-75F03DD8DC48}"/>
              </a:ext>
            </a:extLst>
          </p:cNvPr>
          <p:cNvSpPr txBox="1"/>
          <p:nvPr/>
        </p:nvSpPr>
        <p:spPr>
          <a:xfrm>
            <a:off x="8525022" y="351692"/>
            <a:ext cx="1631852" cy="49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2B0CC4-45D4-4E7B-AD11-7A5982DAD923}"/>
              </a:ext>
            </a:extLst>
          </p:cNvPr>
          <p:cNvSpPr txBox="1"/>
          <p:nvPr/>
        </p:nvSpPr>
        <p:spPr>
          <a:xfrm>
            <a:off x="6788833" y="1316495"/>
            <a:ext cx="4063227" cy="3412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বাংলাদেশ!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69924F-40CE-4AAC-94FA-9DCA685FACAF}"/>
              </a:ext>
            </a:extLst>
          </p:cNvPr>
          <p:cNvSpPr txBox="1"/>
          <p:nvPr/>
        </p:nvSpPr>
        <p:spPr>
          <a:xfrm>
            <a:off x="5641144" y="285574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7B70B1-7F27-447A-AFDB-B6DC103C5AB2}"/>
              </a:ext>
            </a:extLst>
          </p:cNvPr>
          <p:cNvSpPr txBox="1"/>
          <p:nvPr/>
        </p:nvSpPr>
        <p:spPr>
          <a:xfrm>
            <a:off x="6269506" y="1904271"/>
            <a:ext cx="5101882" cy="569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প্রিয় আপন দেশ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E27AD1-CD2F-4D70-8FE5-4FD57CBCD7C6}"/>
              </a:ext>
            </a:extLst>
          </p:cNvPr>
          <p:cNvSpPr txBox="1"/>
          <p:nvPr/>
        </p:nvSpPr>
        <p:spPr>
          <a:xfrm>
            <a:off x="6900207" y="2714515"/>
            <a:ext cx="3840480" cy="4056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বাংলাদেশ!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69DE2-11E2-4850-93E1-50794FCA9B72}"/>
              </a:ext>
            </a:extLst>
          </p:cNvPr>
          <p:cNvSpPr txBox="1"/>
          <p:nvPr/>
        </p:nvSpPr>
        <p:spPr>
          <a:xfrm>
            <a:off x="6555544" y="3265969"/>
            <a:ext cx="4754884" cy="5747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942931-500C-4F83-A341-1F2460522703}"/>
              </a:ext>
            </a:extLst>
          </p:cNvPr>
          <p:cNvSpPr txBox="1"/>
          <p:nvPr/>
        </p:nvSpPr>
        <p:spPr>
          <a:xfrm>
            <a:off x="6555544" y="4132352"/>
            <a:ext cx="4656413" cy="5692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দেশ বীরের দেশ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20651E-3DB6-4A60-A5B3-2F93A8B7A5C1}"/>
              </a:ext>
            </a:extLst>
          </p:cNvPr>
          <p:cNvSpPr txBox="1"/>
          <p:nvPr/>
        </p:nvSpPr>
        <p:spPr>
          <a:xfrm>
            <a:off x="6471140" y="4990933"/>
            <a:ext cx="4740819" cy="5225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দেশ স্বাধীন দেশ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BAC174-2DC8-495C-8BBB-974809F548CD}"/>
              </a:ext>
            </a:extLst>
          </p:cNvPr>
          <p:cNvSpPr txBox="1"/>
          <p:nvPr/>
        </p:nvSpPr>
        <p:spPr>
          <a:xfrm>
            <a:off x="6928339" y="5805180"/>
            <a:ext cx="3713871" cy="4007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1F340F-EB96-48C6-BB6E-8D597505D36F}"/>
              </a:ext>
            </a:extLst>
          </p:cNvPr>
          <p:cNvSpPr txBox="1"/>
          <p:nvPr/>
        </p:nvSpPr>
        <p:spPr>
          <a:xfrm>
            <a:off x="6485208" y="601367"/>
            <a:ext cx="4928383" cy="5692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উঠার পূর্ব দেশ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FC8985-A09E-49FB-9C53-C65F92715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5" y="144794"/>
            <a:ext cx="5887327" cy="3248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356399-C309-4D91-B936-4D3675928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3" y="3392027"/>
            <a:ext cx="5842782" cy="33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6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270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সবাইকে শুভেচ্ছা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gosail 51</dc:creator>
  <cp:lastModifiedBy>gosail 51</cp:lastModifiedBy>
  <cp:revision>155</cp:revision>
  <dcterms:created xsi:type="dcterms:W3CDTF">2020-02-28T09:22:09Z</dcterms:created>
  <dcterms:modified xsi:type="dcterms:W3CDTF">2020-03-04T05:29:19Z</dcterms:modified>
</cp:coreProperties>
</file>