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7" r:id="rId2"/>
    <p:sldId id="258" r:id="rId3"/>
    <p:sldId id="259" r:id="rId4"/>
    <p:sldId id="263" r:id="rId5"/>
    <p:sldId id="260" r:id="rId6"/>
    <p:sldId id="277" r:id="rId7"/>
    <p:sldId id="280" r:id="rId8"/>
    <p:sldId id="262" r:id="rId9"/>
    <p:sldId id="264" r:id="rId10"/>
    <p:sldId id="265" r:id="rId11"/>
    <p:sldId id="267" r:id="rId12"/>
    <p:sldId id="269" r:id="rId13"/>
    <p:sldId id="270" r:id="rId14"/>
    <p:sldId id="273" r:id="rId15"/>
    <p:sldId id="274" r:id="rId16"/>
    <p:sldId id="278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2AC750-7EAF-4F93-8C64-E60B7765F8B0}">
          <p14:sldIdLst>
            <p14:sldId id="257"/>
            <p14:sldId id="258"/>
            <p14:sldId id="259"/>
            <p14:sldId id="263"/>
            <p14:sldId id="260"/>
            <p14:sldId id="277"/>
            <p14:sldId id="280"/>
            <p14:sldId id="262"/>
            <p14:sldId id="264"/>
            <p14:sldId id="265"/>
            <p14:sldId id="267"/>
            <p14:sldId id="269"/>
            <p14:sldId id="270"/>
            <p14:sldId id="273"/>
            <p14:sldId id="274"/>
            <p14:sldId id="278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44822-9B43-4C41-A32C-D75666FC67C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CD5745-C380-4819-8E11-C1A837F47055}">
      <dgm:prSet phldrT="[Text]"/>
      <dgm:spPr/>
      <dgm:t>
        <a:bodyPr/>
        <a:lstStyle/>
        <a:p>
          <a:endParaRPr lang="en-US" dirty="0">
            <a:latin typeface="SutonnyMJ" pitchFamily="2" charset="0"/>
          </a:endParaRPr>
        </a:p>
      </dgm:t>
    </dgm:pt>
    <dgm:pt modelId="{249AA382-1603-45D9-8145-9F87DEDA5722}" type="parTrans" cxnId="{F678A6E5-9C23-448F-862F-DAE4761F06BF}">
      <dgm:prSet/>
      <dgm:spPr/>
      <dgm:t>
        <a:bodyPr/>
        <a:lstStyle/>
        <a:p>
          <a:endParaRPr lang="en-US"/>
        </a:p>
      </dgm:t>
    </dgm:pt>
    <dgm:pt modelId="{0D4971B5-8862-48D8-8F91-CBC54DCE0394}" type="sibTrans" cxnId="{F678A6E5-9C23-448F-862F-DAE4761F06BF}">
      <dgm:prSet/>
      <dgm:spPr/>
      <dgm:t>
        <a:bodyPr/>
        <a:lstStyle/>
        <a:p>
          <a:endParaRPr lang="en-US"/>
        </a:p>
      </dgm:t>
    </dgm:pt>
    <dgm:pt modelId="{3ECC019B-B0ED-4E16-AAA5-84EFF60B1F8E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</a:rPr>
            <a:t> </a:t>
          </a:r>
          <a:endParaRPr lang="en-US" dirty="0"/>
        </a:p>
      </dgm:t>
    </dgm:pt>
    <dgm:pt modelId="{43672971-48E7-4520-808F-4932250DB157}" type="parTrans" cxnId="{2BDEF87D-B71A-4836-89E0-D95D34D1638C}">
      <dgm:prSet/>
      <dgm:spPr/>
      <dgm:t>
        <a:bodyPr/>
        <a:lstStyle/>
        <a:p>
          <a:endParaRPr lang="en-US"/>
        </a:p>
      </dgm:t>
    </dgm:pt>
    <dgm:pt modelId="{104A09F0-8987-4B7B-B361-DC658276F1E5}" type="sibTrans" cxnId="{2BDEF87D-B71A-4836-89E0-D95D34D1638C}">
      <dgm:prSet/>
      <dgm:spPr/>
      <dgm:t>
        <a:bodyPr/>
        <a:lstStyle/>
        <a:p>
          <a:endParaRPr lang="en-US"/>
        </a:p>
      </dgm:t>
    </dgm:pt>
    <dgm:pt modelId="{F2F3A25D-1B5F-46D9-B1BF-83E01CF401FB}">
      <dgm:prSet phldrT="[Text]"/>
      <dgm:spPr/>
      <dgm:t>
        <a:bodyPr/>
        <a:lstStyle/>
        <a:p>
          <a:endParaRPr lang="en-US" dirty="0"/>
        </a:p>
      </dgm:t>
    </dgm:pt>
    <dgm:pt modelId="{C14EB536-D7FB-4956-B6C5-D3E54781AB16}" type="parTrans" cxnId="{D528362F-D714-4D29-825B-E5A47BB6BDDC}">
      <dgm:prSet/>
      <dgm:spPr/>
      <dgm:t>
        <a:bodyPr/>
        <a:lstStyle/>
        <a:p>
          <a:endParaRPr lang="en-US"/>
        </a:p>
      </dgm:t>
    </dgm:pt>
    <dgm:pt modelId="{08ABFC4A-4317-4824-9894-BAADF3DBF821}" type="sibTrans" cxnId="{D528362F-D714-4D29-825B-E5A47BB6BDDC}">
      <dgm:prSet/>
      <dgm:spPr/>
      <dgm:t>
        <a:bodyPr/>
        <a:lstStyle/>
        <a:p>
          <a:endParaRPr lang="en-US"/>
        </a:p>
      </dgm:t>
    </dgm:pt>
    <dgm:pt modelId="{7C5BFC12-AEA6-4AA4-8B05-9782147F8DB4}">
      <dgm:prSet phldrT="[Text]"/>
      <dgm:spPr/>
      <dgm:t>
        <a:bodyPr/>
        <a:lstStyle/>
        <a:p>
          <a:endParaRPr lang="en-US" dirty="0"/>
        </a:p>
      </dgm:t>
    </dgm:pt>
    <dgm:pt modelId="{CFA6E7A7-A714-4E53-A336-8E619064A138}" type="parTrans" cxnId="{E0AF803E-5A1A-4993-B1EC-9FDB3CDDBF9A}">
      <dgm:prSet/>
      <dgm:spPr/>
      <dgm:t>
        <a:bodyPr/>
        <a:lstStyle/>
        <a:p>
          <a:endParaRPr lang="en-US"/>
        </a:p>
      </dgm:t>
    </dgm:pt>
    <dgm:pt modelId="{1E4811A7-6FF2-4793-8D45-7B3643684D4D}" type="sibTrans" cxnId="{E0AF803E-5A1A-4993-B1EC-9FDB3CDDBF9A}">
      <dgm:prSet/>
      <dgm:spPr/>
      <dgm:t>
        <a:bodyPr/>
        <a:lstStyle/>
        <a:p>
          <a:endParaRPr lang="en-US"/>
        </a:p>
      </dgm:t>
    </dgm:pt>
    <dgm:pt modelId="{A0A8720A-D7B5-4928-824A-041E49F8B53C}">
      <dgm:prSet/>
      <dgm:spPr/>
      <dgm:t>
        <a:bodyPr/>
        <a:lstStyle/>
        <a:p>
          <a:endParaRPr lang="en-US"/>
        </a:p>
      </dgm:t>
    </dgm:pt>
    <dgm:pt modelId="{15EC2CFB-BDAF-4610-966E-C770FB6B9EFD}" type="parTrans" cxnId="{5976C2B3-60C3-4D96-9AA6-EAD1ADAD0FB9}">
      <dgm:prSet/>
      <dgm:spPr/>
      <dgm:t>
        <a:bodyPr/>
        <a:lstStyle/>
        <a:p>
          <a:endParaRPr lang="en-US"/>
        </a:p>
      </dgm:t>
    </dgm:pt>
    <dgm:pt modelId="{CA41474C-6FD9-46DA-8F9B-EDCF73E446BE}" type="sibTrans" cxnId="{5976C2B3-60C3-4D96-9AA6-EAD1ADAD0FB9}">
      <dgm:prSet/>
      <dgm:spPr/>
      <dgm:t>
        <a:bodyPr/>
        <a:lstStyle/>
        <a:p>
          <a:endParaRPr lang="en-US"/>
        </a:p>
      </dgm:t>
    </dgm:pt>
    <dgm:pt modelId="{CB665FF6-326F-43D1-AF5D-A28CFCBC26E2}" type="pres">
      <dgm:prSet presAssocID="{76244822-9B43-4C41-A32C-D75666FC67C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1549AA5-8695-476D-8F53-8D6D34B23C15}" type="pres">
      <dgm:prSet presAssocID="{47CD5745-C380-4819-8E11-C1A837F47055}" presName="singleCycle" presStyleCnt="0"/>
      <dgm:spPr/>
    </dgm:pt>
    <dgm:pt modelId="{0C351B4A-00F1-4221-8F66-30401AAE41E4}" type="pres">
      <dgm:prSet presAssocID="{47CD5745-C380-4819-8E11-C1A837F47055}" presName="singleCenter" presStyleLbl="node1" presStyleIdx="0" presStyleCnt="4" custLinFactNeighborX="241" custLinFactNeighborY="-698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E0B01681-9483-41F9-982E-8EAF85DE302B}" type="pres">
      <dgm:prSet presAssocID="{43672971-48E7-4520-808F-4932250DB157}" presName="Name56" presStyleLbl="parChTrans1D2" presStyleIdx="0" presStyleCnt="3"/>
      <dgm:spPr/>
      <dgm:t>
        <a:bodyPr/>
        <a:lstStyle/>
        <a:p>
          <a:endParaRPr lang="en-US"/>
        </a:p>
      </dgm:t>
    </dgm:pt>
    <dgm:pt modelId="{24A1415D-930F-4236-BE08-F1760586CE32}" type="pres">
      <dgm:prSet presAssocID="{3ECC019B-B0ED-4E16-AAA5-84EFF60B1F8E}" presName="text0" presStyleLbl="node1" presStyleIdx="1" presStyleCnt="4" custScaleX="255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7F5F8-18AA-4721-8DA9-01E74A268E75}" type="pres">
      <dgm:prSet presAssocID="{C14EB536-D7FB-4956-B6C5-D3E54781AB16}" presName="Name56" presStyleLbl="parChTrans1D2" presStyleIdx="1" presStyleCnt="3"/>
      <dgm:spPr/>
      <dgm:t>
        <a:bodyPr/>
        <a:lstStyle/>
        <a:p>
          <a:endParaRPr lang="en-US"/>
        </a:p>
      </dgm:t>
    </dgm:pt>
    <dgm:pt modelId="{8700DBE9-031B-457F-A386-3E6B4DF62748}" type="pres">
      <dgm:prSet presAssocID="{F2F3A25D-1B5F-46D9-B1BF-83E01CF401FB}" presName="text0" presStyleLbl="node1" presStyleIdx="2" presStyleCnt="4" custScaleX="197854" custRadScaleRad="128130" custRadScaleInc="-6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F124D-A2D1-4C31-A849-6BC731C9243D}" type="pres">
      <dgm:prSet presAssocID="{CFA6E7A7-A714-4E53-A336-8E619064A138}" presName="Name56" presStyleLbl="parChTrans1D2" presStyleIdx="2" presStyleCnt="3"/>
      <dgm:spPr/>
      <dgm:t>
        <a:bodyPr/>
        <a:lstStyle/>
        <a:p>
          <a:endParaRPr lang="en-US"/>
        </a:p>
      </dgm:t>
    </dgm:pt>
    <dgm:pt modelId="{312CF6C7-A2E6-45C2-AEE6-9764D4279814}" type="pres">
      <dgm:prSet presAssocID="{7C5BFC12-AEA6-4AA4-8B05-9782147F8DB4}" presName="text0" presStyleLbl="node1" presStyleIdx="3" presStyleCnt="4" custScaleX="229199" custRadScaleRad="129863" custRadScaleInc="7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78A6E5-9C23-448F-862F-DAE4761F06BF}" srcId="{76244822-9B43-4C41-A32C-D75666FC67C8}" destId="{47CD5745-C380-4819-8E11-C1A837F47055}" srcOrd="0" destOrd="0" parTransId="{249AA382-1603-45D9-8145-9F87DEDA5722}" sibTransId="{0D4971B5-8862-48D8-8F91-CBC54DCE0394}"/>
    <dgm:cxn modelId="{2BDEF87D-B71A-4836-89E0-D95D34D1638C}" srcId="{47CD5745-C380-4819-8E11-C1A837F47055}" destId="{3ECC019B-B0ED-4E16-AAA5-84EFF60B1F8E}" srcOrd="0" destOrd="0" parTransId="{43672971-48E7-4520-808F-4932250DB157}" sibTransId="{104A09F0-8987-4B7B-B361-DC658276F1E5}"/>
    <dgm:cxn modelId="{7CB760C4-0151-4D42-AD62-97FB1CA6A49B}" type="presOf" srcId="{C14EB536-D7FB-4956-B6C5-D3E54781AB16}" destId="{6507F5F8-18AA-4721-8DA9-01E74A268E75}" srcOrd="0" destOrd="0" presId="urn:microsoft.com/office/officeart/2008/layout/RadialCluster"/>
    <dgm:cxn modelId="{D8CF35EB-50E3-4326-A1A6-3D6175ABDE8C}" type="presOf" srcId="{7C5BFC12-AEA6-4AA4-8B05-9782147F8DB4}" destId="{312CF6C7-A2E6-45C2-AEE6-9764D4279814}" srcOrd="0" destOrd="0" presId="urn:microsoft.com/office/officeart/2008/layout/RadialCluster"/>
    <dgm:cxn modelId="{BB309667-9C61-496F-9BD2-91D370C28E40}" type="presOf" srcId="{CFA6E7A7-A714-4E53-A336-8E619064A138}" destId="{70AF124D-A2D1-4C31-A849-6BC731C9243D}" srcOrd="0" destOrd="0" presId="urn:microsoft.com/office/officeart/2008/layout/RadialCluster"/>
    <dgm:cxn modelId="{E0AF803E-5A1A-4993-B1EC-9FDB3CDDBF9A}" srcId="{47CD5745-C380-4819-8E11-C1A837F47055}" destId="{7C5BFC12-AEA6-4AA4-8B05-9782147F8DB4}" srcOrd="2" destOrd="0" parTransId="{CFA6E7A7-A714-4E53-A336-8E619064A138}" sibTransId="{1E4811A7-6FF2-4793-8D45-7B3643684D4D}"/>
    <dgm:cxn modelId="{305A0B8E-DEF9-4114-9D6E-66FCAB78755C}" type="presOf" srcId="{76244822-9B43-4C41-A32C-D75666FC67C8}" destId="{CB665FF6-326F-43D1-AF5D-A28CFCBC26E2}" srcOrd="0" destOrd="0" presId="urn:microsoft.com/office/officeart/2008/layout/RadialCluster"/>
    <dgm:cxn modelId="{B57801A5-CEA8-4B67-A00B-92DAA1FC3E94}" type="presOf" srcId="{F2F3A25D-1B5F-46D9-B1BF-83E01CF401FB}" destId="{8700DBE9-031B-457F-A386-3E6B4DF62748}" srcOrd="0" destOrd="0" presId="urn:microsoft.com/office/officeart/2008/layout/RadialCluster"/>
    <dgm:cxn modelId="{6CC1DCA4-23AC-45D0-B5A7-6118AE653408}" type="presOf" srcId="{47CD5745-C380-4819-8E11-C1A837F47055}" destId="{0C351B4A-00F1-4221-8F66-30401AAE41E4}" srcOrd="0" destOrd="0" presId="urn:microsoft.com/office/officeart/2008/layout/RadialCluster"/>
    <dgm:cxn modelId="{5976C2B3-60C3-4D96-9AA6-EAD1ADAD0FB9}" srcId="{76244822-9B43-4C41-A32C-D75666FC67C8}" destId="{A0A8720A-D7B5-4928-824A-041E49F8B53C}" srcOrd="1" destOrd="0" parTransId="{15EC2CFB-BDAF-4610-966E-C770FB6B9EFD}" sibTransId="{CA41474C-6FD9-46DA-8F9B-EDCF73E446BE}"/>
    <dgm:cxn modelId="{2D63FA66-8A60-4CFF-8D9E-C8A7F6224E63}" type="presOf" srcId="{43672971-48E7-4520-808F-4932250DB157}" destId="{E0B01681-9483-41F9-982E-8EAF85DE302B}" srcOrd="0" destOrd="0" presId="urn:microsoft.com/office/officeart/2008/layout/RadialCluster"/>
    <dgm:cxn modelId="{D528362F-D714-4D29-825B-E5A47BB6BDDC}" srcId="{47CD5745-C380-4819-8E11-C1A837F47055}" destId="{F2F3A25D-1B5F-46D9-B1BF-83E01CF401FB}" srcOrd="1" destOrd="0" parTransId="{C14EB536-D7FB-4956-B6C5-D3E54781AB16}" sibTransId="{08ABFC4A-4317-4824-9894-BAADF3DBF821}"/>
    <dgm:cxn modelId="{CDF15D50-8078-42DB-A471-0E9201B4C077}" type="presOf" srcId="{3ECC019B-B0ED-4E16-AAA5-84EFF60B1F8E}" destId="{24A1415D-930F-4236-BE08-F1760586CE32}" srcOrd="0" destOrd="0" presId="urn:microsoft.com/office/officeart/2008/layout/RadialCluster"/>
    <dgm:cxn modelId="{AB7ABEDC-4CDB-44EC-9EAE-9558B39E34FC}" type="presParOf" srcId="{CB665FF6-326F-43D1-AF5D-A28CFCBC26E2}" destId="{81549AA5-8695-476D-8F53-8D6D34B23C15}" srcOrd="0" destOrd="0" presId="urn:microsoft.com/office/officeart/2008/layout/RadialCluster"/>
    <dgm:cxn modelId="{8380BEC8-5F22-436A-82D0-081996F8BC5C}" type="presParOf" srcId="{81549AA5-8695-476D-8F53-8D6D34B23C15}" destId="{0C351B4A-00F1-4221-8F66-30401AAE41E4}" srcOrd="0" destOrd="0" presId="urn:microsoft.com/office/officeart/2008/layout/RadialCluster"/>
    <dgm:cxn modelId="{D6F20E25-2586-4CDF-89F3-29E1AE33A256}" type="presParOf" srcId="{81549AA5-8695-476D-8F53-8D6D34B23C15}" destId="{E0B01681-9483-41F9-982E-8EAF85DE302B}" srcOrd="1" destOrd="0" presId="urn:microsoft.com/office/officeart/2008/layout/RadialCluster"/>
    <dgm:cxn modelId="{CEC6F385-3C26-4DAB-9424-D0CE24FE1C62}" type="presParOf" srcId="{81549AA5-8695-476D-8F53-8D6D34B23C15}" destId="{24A1415D-930F-4236-BE08-F1760586CE32}" srcOrd="2" destOrd="0" presId="urn:microsoft.com/office/officeart/2008/layout/RadialCluster"/>
    <dgm:cxn modelId="{6375ED0A-F29A-4389-91BB-1BD892597BAB}" type="presParOf" srcId="{81549AA5-8695-476D-8F53-8D6D34B23C15}" destId="{6507F5F8-18AA-4721-8DA9-01E74A268E75}" srcOrd="3" destOrd="0" presId="urn:microsoft.com/office/officeart/2008/layout/RadialCluster"/>
    <dgm:cxn modelId="{5BA0288A-3A02-44A2-9770-7DAB62F632CB}" type="presParOf" srcId="{81549AA5-8695-476D-8F53-8D6D34B23C15}" destId="{8700DBE9-031B-457F-A386-3E6B4DF62748}" srcOrd="4" destOrd="0" presId="urn:microsoft.com/office/officeart/2008/layout/RadialCluster"/>
    <dgm:cxn modelId="{7E12EA40-AE08-441E-AA8E-688695042284}" type="presParOf" srcId="{81549AA5-8695-476D-8F53-8D6D34B23C15}" destId="{70AF124D-A2D1-4C31-A849-6BC731C9243D}" srcOrd="5" destOrd="0" presId="urn:microsoft.com/office/officeart/2008/layout/RadialCluster"/>
    <dgm:cxn modelId="{9582C85E-30F1-4F03-A6C6-14C1CAC06CD6}" type="presParOf" srcId="{81549AA5-8695-476D-8F53-8D6D34B23C15}" destId="{312CF6C7-A2E6-45C2-AEE6-9764D427981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AB1BC8-DDFF-4136-8BCA-C3B361EB432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96EF90-CC62-43B6-BCD3-CAEC534BD3DD}">
      <dgm:prSet phldrT="[Text]" custT="1"/>
      <dgm:spPr/>
      <dgm:t>
        <a:bodyPr/>
        <a:lstStyle/>
        <a:p>
          <a:endParaRPr lang="en-US" sz="2200" dirty="0"/>
        </a:p>
      </dgm:t>
    </dgm:pt>
    <dgm:pt modelId="{636E2F36-4DAF-4F26-B1D0-96CC6D6D5755}" type="parTrans" cxnId="{EDB70D46-26B8-4C36-B969-6826EAE37883}">
      <dgm:prSet/>
      <dgm:spPr/>
      <dgm:t>
        <a:bodyPr/>
        <a:lstStyle/>
        <a:p>
          <a:endParaRPr lang="en-US" sz="2200"/>
        </a:p>
      </dgm:t>
    </dgm:pt>
    <dgm:pt modelId="{96461AB4-0DEF-4EE9-B203-F436A656DE86}" type="sibTrans" cxnId="{EDB70D46-26B8-4C36-B969-6826EAE37883}">
      <dgm:prSet/>
      <dgm:spPr/>
      <dgm:t>
        <a:bodyPr/>
        <a:lstStyle/>
        <a:p>
          <a:endParaRPr lang="en-US" sz="2200"/>
        </a:p>
      </dgm:t>
    </dgm:pt>
    <dgm:pt modelId="{12A320B2-E3B2-4F9A-90E2-68780189DD79}">
      <dgm:prSet phldrT="[Text]" custT="1"/>
      <dgm:spPr/>
      <dgm:t>
        <a:bodyPr/>
        <a:lstStyle/>
        <a:p>
          <a:endParaRPr lang="en-US" sz="2200" dirty="0"/>
        </a:p>
      </dgm:t>
    </dgm:pt>
    <dgm:pt modelId="{8D6988B8-8D4A-4BC0-BD0D-6731895E1561}" type="parTrans" cxnId="{4F9EB4D2-F4BC-47DD-9A6A-DA1A32B98860}">
      <dgm:prSet custT="1"/>
      <dgm:spPr/>
      <dgm:t>
        <a:bodyPr/>
        <a:lstStyle/>
        <a:p>
          <a:endParaRPr lang="en-US" sz="2200"/>
        </a:p>
      </dgm:t>
    </dgm:pt>
    <dgm:pt modelId="{52CF95A7-3618-4373-AB42-9C0F9C8AE7FB}" type="sibTrans" cxnId="{4F9EB4D2-F4BC-47DD-9A6A-DA1A32B98860}">
      <dgm:prSet/>
      <dgm:spPr/>
      <dgm:t>
        <a:bodyPr/>
        <a:lstStyle/>
        <a:p>
          <a:endParaRPr lang="en-US" sz="2200"/>
        </a:p>
      </dgm:t>
    </dgm:pt>
    <dgm:pt modelId="{45B08887-93E8-42A2-A04A-7C8FB2DF3297}">
      <dgm:prSet phldrT="[Text]" custT="1"/>
      <dgm:spPr/>
      <dgm:t>
        <a:bodyPr/>
        <a:lstStyle/>
        <a:p>
          <a:endParaRPr lang="en-US" sz="2200" dirty="0"/>
        </a:p>
      </dgm:t>
    </dgm:pt>
    <dgm:pt modelId="{A8A7A392-F057-45D6-900E-25915AA2F2FA}" type="parTrans" cxnId="{3D9F7525-2AA2-427B-AEE0-47D449E02CC7}">
      <dgm:prSet custT="1"/>
      <dgm:spPr/>
      <dgm:t>
        <a:bodyPr/>
        <a:lstStyle/>
        <a:p>
          <a:endParaRPr lang="en-US" sz="2200"/>
        </a:p>
      </dgm:t>
    </dgm:pt>
    <dgm:pt modelId="{98C820FD-B122-4AAA-B552-9B5720321117}" type="sibTrans" cxnId="{3D9F7525-2AA2-427B-AEE0-47D449E02CC7}">
      <dgm:prSet/>
      <dgm:spPr/>
      <dgm:t>
        <a:bodyPr/>
        <a:lstStyle/>
        <a:p>
          <a:endParaRPr lang="en-US" sz="2200"/>
        </a:p>
      </dgm:t>
    </dgm:pt>
    <dgm:pt modelId="{B711CDB2-CBA4-4EA0-96B2-BF9D9EADEDBC}">
      <dgm:prSet phldrT="[Text]" custT="1"/>
      <dgm:spPr/>
      <dgm:t>
        <a:bodyPr/>
        <a:lstStyle/>
        <a:p>
          <a:endParaRPr lang="en-US" sz="2200" dirty="0"/>
        </a:p>
      </dgm:t>
    </dgm:pt>
    <dgm:pt modelId="{BB4F2719-3738-4B77-8BB7-0B69170C6172}" type="parTrans" cxnId="{A5E08ABD-8137-46B7-9660-B2F1493E708D}">
      <dgm:prSet custT="1"/>
      <dgm:spPr/>
      <dgm:t>
        <a:bodyPr/>
        <a:lstStyle/>
        <a:p>
          <a:endParaRPr lang="en-US" sz="2200"/>
        </a:p>
      </dgm:t>
    </dgm:pt>
    <dgm:pt modelId="{97CF2F4A-371F-4871-B68A-165462DF6F2C}" type="sibTrans" cxnId="{A5E08ABD-8137-46B7-9660-B2F1493E708D}">
      <dgm:prSet/>
      <dgm:spPr/>
      <dgm:t>
        <a:bodyPr/>
        <a:lstStyle/>
        <a:p>
          <a:endParaRPr lang="en-US" sz="2200"/>
        </a:p>
      </dgm:t>
    </dgm:pt>
    <dgm:pt modelId="{AAAFEEC5-D47A-45DC-8373-9A1A02156D9D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accent2">
                  <a:lumMod val="75000"/>
                </a:schemeClr>
              </a:solidFill>
              <a:latin typeface="SutonnyMJ" pitchFamily="2" charset="0"/>
            </a:rPr>
            <a:t> </a:t>
          </a:r>
          <a:endParaRPr lang="en-US" sz="2200" dirty="0"/>
        </a:p>
      </dgm:t>
    </dgm:pt>
    <dgm:pt modelId="{11606D47-0595-471B-BC01-A563771A1231}" type="parTrans" cxnId="{07FE2FFD-35B1-4F13-A2A9-0C92FC220F04}">
      <dgm:prSet custT="1"/>
      <dgm:spPr/>
      <dgm:t>
        <a:bodyPr/>
        <a:lstStyle/>
        <a:p>
          <a:endParaRPr lang="en-US" sz="2200"/>
        </a:p>
      </dgm:t>
    </dgm:pt>
    <dgm:pt modelId="{D088B1B0-2372-47F4-8084-51AFEE5798F0}" type="sibTrans" cxnId="{07FE2FFD-35B1-4F13-A2A9-0C92FC220F04}">
      <dgm:prSet/>
      <dgm:spPr/>
      <dgm:t>
        <a:bodyPr/>
        <a:lstStyle/>
        <a:p>
          <a:endParaRPr lang="en-US" sz="2200"/>
        </a:p>
      </dgm:t>
    </dgm:pt>
    <dgm:pt modelId="{4710B3A1-0217-4478-A6C9-04749F782B3A}">
      <dgm:prSet custT="1"/>
      <dgm:spPr/>
      <dgm:t>
        <a:bodyPr/>
        <a:lstStyle/>
        <a:p>
          <a:endParaRPr lang="en-US" sz="2200" dirty="0"/>
        </a:p>
      </dgm:t>
    </dgm:pt>
    <dgm:pt modelId="{1DFB6D40-6AB9-4E4D-902F-6C28F490A08A}" type="parTrans" cxnId="{758324AC-25A3-45E2-A9EB-F8AFA0F96B1E}">
      <dgm:prSet custT="1"/>
      <dgm:spPr/>
      <dgm:t>
        <a:bodyPr/>
        <a:lstStyle/>
        <a:p>
          <a:endParaRPr lang="en-US" sz="2200"/>
        </a:p>
      </dgm:t>
    </dgm:pt>
    <dgm:pt modelId="{E59A7213-8B76-4EE0-BF1D-8604F739EDBD}" type="sibTrans" cxnId="{758324AC-25A3-45E2-A9EB-F8AFA0F96B1E}">
      <dgm:prSet/>
      <dgm:spPr/>
      <dgm:t>
        <a:bodyPr/>
        <a:lstStyle/>
        <a:p>
          <a:endParaRPr lang="en-US" sz="2200"/>
        </a:p>
      </dgm:t>
    </dgm:pt>
    <dgm:pt modelId="{858816CE-2720-4834-8C0D-6FD26843D5BA}">
      <dgm:prSet/>
      <dgm:spPr/>
      <dgm:t>
        <a:bodyPr/>
        <a:lstStyle/>
        <a:p>
          <a:endParaRPr lang="en-US" sz="2200"/>
        </a:p>
      </dgm:t>
    </dgm:pt>
    <dgm:pt modelId="{AE13800B-D71F-4572-ACFB-617C89971999}" type="parTrans" cxnId="{9839615A-5EB0-4976-A4AC-C0D10E9411E9}">
      <dgm:prSet/>
      <dgm:spPr/>
      <dgm:t>
        <a:bodyPr/>
        <a:lstStyle/>
        <a:p>
          <a:endParaRPr lang="en-US" sz="2200"/>
        </a:p>
      </dgm:t>
    </dgm:pt>
    <dgm:pt modelId="{5AC0857B-6943-4A6D-AEA5-C1C06134127A}" type="sibTrans" cxnId="{9839615A-5EB0-4976-A4AC-C0D10E9411E9}">
      <dgm:prSet/>
      <dgm:spPr/>
      <dgm:t>
        <a:bodyPr/>
        <a:lstStyle/>
        <a:p>
          <a:endParaRPr lang="en-US" sz="2200"/>
        </a:p>
      </dgm:t>
    </dgm:pt>
    <dgm:pt modelId="{586E6AEE-327D-4E90-B3C7-35DC514C32B8}">
      <dgm:prSet custT="1"/>
      <dgm:spPr/>
      <dgm:t>
        <a:bodyPr/>
        <a:lstStyle/>
        <a:p>
          <a:endParaRPr lang="en-US" sz="2200" dirty="0"/>
        </a:p>
      </dgm:t>
    </dgm:pt>
    <dgm:pt modelId="{734C1327-1BFE-4A88-A913-9F1B8E458953}" type="parTrans" cxnId="{0798B1E1-EDCE-470B-BD6A-D71E789FD5D2}">
      <dgm:prSet custT="1"/>
      <dgm:spPr/>
      <dgm:t>
        <a:bodyPr/>
        <a:lstStyle/>
        <a:p>
          <a:endParaRPr lang="en-US" sz="2200"/>
        </a:p>
      </dgm:t>
    </dgm:pt>
    <dgm:pt modelId="{8E32D006-BE30-41E3-B04F-9E8F631F52F9}" type="sibTrans" cxnId="{0798B1E1-EDCE-470B-BD6A-D71E789FD5D2}">
      <dgm:prSet/>
      <dgm:spPr/>
      <dgm:t>
        <a:bodyPr/>
        <a:lstStyle/>
        <a:p>
          <a:endParaRPr lang="en-US" sz="2200"/>
        </a:p>
      </dgm:t>
    </dgm:pt>
    <dgm:pt modelId="{A6A1CE40-E940-4EC0-A8C2-C694C0DCD429}">
      <dgm:prSet custT="1"/>
      <dgm:spPr/>
      <dgm:t>
        <a:bodyPr/>
        <a:lstStyle/>
        <a:p>
          <a:endParaRPr lang="en-US" sz="2200" dirty="0"/>
        </a:p>
      </dgm:t>
    </dgm:pt>
    <dgm:pt modelId="{19CEBB73-1985-4D65-9829-7CC25947F75B}" type="parTrans" cxnId="{4A57D7D5-DB7C-4653-93AE-4888E4E6451B}">
      <dgm:prSet custT="1"/>
      <dgm:spPr/>
      <dgm:t>
        <a:bodyPr/>
        <a:lstStyle/>
        <a:p>
          <a:endParaRPr lang="en-US" sz="2200"/>
        </a:p>
      </dgm:t>
    </dgm:pt>
    <dgm:pt modelId="{57DA2D01-9098-4F52-9D38-15B58B6920B1}" type="sibTrans" cxnId="{4A57D7D5-DB7C-4653-93AE-4888E4E6451B}">
      <dgm:prSet/>
      <dgm:spPr/>
      <dgm:t>
        <a:bodyPr/>
        <a:lstStyle/>
        <a:p>
          <a:endParaRPr lang="en-US" sz="2200"/>
        </a:p>
      </dgm:t>
    </dgm:pt>
    <dgm:pt modelId="{353B816A-1444-4EC3-83F3-5F1881839B34}" type="pres">
      <dgm:prSet presAssocID="{9EAB1BC8-DDFF-4136-8BCA-C3B361EB432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8DD01F-9B4C-4CAC-B040-48F90609AC9F}" type="pres">
      <dgm:prSet presAssocID="{C296EF90-CC62-43B6-BCD3-CAEC534BD3DD}" presName="centerShape" presStyleLbl="node0" presStyleIdx="0" presStyleCnt="1"/>
      <dgm:spPr/>
      <dgm:t>
        <a:bodyPr/>
        <a:lstStyle/>
        <a:p>
          <a:endParaRPr lang="en-US"/>
        </a:p>
      </dgm:t>
    </dgm:pt>
    <dgm:pt modelId="{18A834E8-BBB8-44B4-9226-32D8495DD840}" type="pres">
      <dgm:prSet presAssocID="{8D6988B8-8D4A-4BC0-BD0D-6731895E1561}" presName="parTrans" presStyleLbl="sibTrans2D1" presStyleIdx="0" presStyleCnt="7"/>
      <dgm:spPr/>
      <dgm:t>
        <a:bodyPr/>
        <a:lstStyle/>
        <a:p>
          <a:endParaRPr lang="en-US"/>
        </a:p>
      </dgm:t>
    </dgm:pt>
    <dgm:pt modelId="{CAAB88F1-3463-4F25-92A7-F41FCD8B0D24}" type="pres">
      <dgm:prSet presAssocID="{8D6988B8-8D4A-4BC0-BD0D-6731895E1561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69CAE9D8-2C4A-476C-9E7D-17E752979FB5}" type="pres">
      <dgm:prSet presAssocID="{12A320B2-E3B2-4F9A-90E2-68780189DD79}" presName="node" presStyleLbl="node1" presStyleIdx="0" presStyleCnt="7" custRadScaleRad="100440" custRadScaleInc="-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17CCA-48EC-4BB7-8455-5297E994B2B4}" type="pres">
      <dgm:prSet presAssocID="{A8A7A392-F057-45D6-900E-25915AA2F2FA}" presName="parTrans" presStyleLbl="sibTrans2D1" presStyleIdx="1" presStyleCnt="7"/>
      <dgm:spPr/>
      <dgm:t>
        <a:bodyPr/>
        <a:lstStyle/>
        <a:p>
          <a:endParaRPr lang="en-US"/>
        </a:p>
      </dgm:t>
    </dgm:pt>
    <dgm:pt modelId="{058342B5-AC21-4166-A97C-2D523B8E943D}" type="pres">
      <dgm:prSet presAssocID="{A8A7A392-F057-45D6-900E-25915AA2F2FA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41D5F98C-9B59-4767-968B-AB480825F6F6}" type="pres">
      <dgm:prSet presAssocID="{45B08887-93E8-42A2-A04A-7C8FB2DF329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ED8A5-73C2-4291-B48F-50724E88910C}" type="pres">
      <dgm:prSet presAssocID="{BB4F2719-3738-4B77-8BB7-0B69170C6172}" presName="parTrans" presStyleLbl="sibTrans2D1" presStyleIdx="2" presStyleCnt="7"/>
      <dgm:spPr/>
      <dgm:t>
        <a:bodyPr/>
        <a:lstStyle/>
        <a:p>
          <a:endParaRPr lang="en-US"/>
        </a:p>
      </dgm:t>
    </dgm:pt>
    <dgm:pt modelId="{F32324BD-A050-46A5-B9A5-02B3515D338C}" type="pres">
      <dgm:prSet presAssocID="{BB4F2719-3738-4B77-8BB7-0B69170C6172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E1A67D86-11C8-4075-B0EA-D7C024BCB0CC}" type="pres">
      <dgm:prSet presAssocID="{B711CDB2-CBA4-4EA0-96B2-BF9D9EADEDB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F66F3-E9E0-441F-BFDF-7E9D5DD97345}" type="pres">
      <dgm:prSet presAssocID="{1DFB6D40-6AB9-4E4D-902F-6C28F490A08A}" presName="parTrans" presStyleLbl="sibTrans2D1" presStyleIdx="3" presStyleCnt="7"/>
      <dgm:spPr/>
      <dgm:t>
        <a:bodyPr/>
        <a:lstStyle/>
        <a:p>
          <a:endParaRPr lang="en-US"/>
        </a:p>
      </dgm:t>
    </dgm:pt>
    <dgm:pt modelId="{628ED3E7-BA2C-4AC7-B78F-E2C10C930A69}" type="pres">
      <dgm:prSet presAssocID="{1DFB6D40-6AB9-4E4D-902F-6C28F490A08A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AE33A04D-202A-49A4-9DEE-5B2B3304175E}" type="pres">
      <dgm:prSet presAssocID="{4710B3A1-0217-4478-A6C9-04749F782B3A}" presName="node" presStyleLbl="node1" presStyleIdx="3" presStyleCnt="7" custRadScaleRad="101631" custRadScaleInc="-2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4A068-9696-4341-A00B-21E4892FBF29}" type="pres">
      <dgm:prSet presAssocID="{19CEBB73-1985-4D65-9829-7CC25947F75B}" presName="parTrans" presStyleLbl="sibTrans2D1" presStyleIdx="4" presStyleCnt="7"/>
      <dgm:spPr/>
      <dgm:t>
        <a:bodyPr/>
        <a:lstStyle/>
        <a:p>
          <a:endParaRPr lang="en-US"/>
        </a:p>
      </dgm:t>
    </dgm:pt>
    <dgm:pt modelId="{7265C044-E1CE-4DA6-846B-6DA45D01F7FC}" type="pres">
      <dgm:prSet presAssocID="{19CEBB73-1985-4D65-9829-7CC25947F75B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8707C9F6-6057-4207-98B1-3A27C8E86B25}" type="pres">
      <dgm:prSet presAssocID="{A6A1CE40-E940-4EC0-A8C2-C694C0DCD42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599A2-B469-4FA0-ADBD-DDBA83575256}" type="pres">
      <dgm:prSet presAssocID="{734C1327-1BFE-4A88-A913-9F1B8E458953}" presName="parTrans" presStyleLbl="sibTrans2D1" presStyleIdx="5" presStyleCnt="7"/>
      <dgm:spPr/>
      <dgm:t>
        <a:bodyPr/>
        <a:lstStyle/>
        <a:p>
          <a:endParaRPr lang="en-US"/>
        </a:p>
      </dgm:t>
    </dgm:pt>
    <dgm:pt modelId="{B09CFEC6-1569-4D23-A0CE-0665DA2CC5F1}" type="pres">
      <dgm:prSet presAssocID="{734C1327-1BFE-4A88-A913-9F1B8E458953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98A942FA-D948-4CD1-991B-9B6FE50F2129}" type="pres">
      <dgm:prSet presAssocID="{586E6AEE-327D-4E90-B3C7-35DC514C32B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6E5E3-A23E-435F-8FB5-A1F39AB2206F}" type="pres">
      <dgm:prSet presAssocID="{11606D47-0595-471B-BC01-A563771A1231}" presName="parTrans" presStyleLbl="sibTrans2D1" presStyleIdx="6" presStyleCnt="7"/>
      <dgm:spPr/>
      <dgm:t>
        <a:bodyPr/>
        <a:lstStyle/>
        <a:p>
          <a:endParaRPr lang="en-US"/>
        </a:p>
      </dgm:t>
    </dgm:pt>
    <dgm:pt modelId="{DC867FD0-F852-45B9-B2D9-F8AC0DB6AE3E}" type="pres">
      <dgm:prSet presAssocID="{11606D47-0595-471B-BC01-A563771A1231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145D638F-8B08-4E01-A840-72154F7CA14F}" type="pres">
      <dgm:prSet presAssocID="{AAAFEEC5-D47A-45DC-8373-9A1A02156D9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0632E8-99CF-45FF-9EBA-A8924FE0C9BE}" type="presOf" srcId="{A8A7A392-F057-45D6-900E-25915AA2F2FA}" destId="{058342B5-AC21-4166-A97C-2D523B8E943D}" srcOrd="1" destOrd="0" presId="urn:microsoft.com/office/officeart/2005/8/layout/radial5"/>
    <dgm:cxn modelId="{C3331DD6-F2D9-4D41-AC7B-0E309503AD87}" type="presOf" srcId="{8D6988B8-8D4A-4BC0-BD0D-6731895E1561}" destId="{CAAB88F1-3463-4F25-92A7-F41FCD8B0D24}" srcOrd="1" destOrd="0" presId="urn:microsoft.com/office/officeart/2005/8/layout/radial5"/>
    <dgm:cxn modelId="{CC8EB0CA-C1A6-401E-AEA8-50312BF8EB82}" type="presOf" srcId="{C296EF90-CC62-43B6-BCD3-CAEC534BD3DD}" destId="{5B8DD01F-9B4C-4CAC-B040-48F90609AC9F}" srcOrd="0" destOrd="0" presId="urn:microsoft.com/office/officeart/2005/8/layout/radial5"/>
    <dgm:cxn modelId="{4F9EB4D2-F4BC-47DD-9A6A-DA1A32B98860}" srcId="{C296EF90-CC62-43B6-BCD3-CAEC534BD3DD}" destId="{12A320B2-E3B2-4F9A-90E2-68780189DD79}" srcOrd="0" destOrd="0" parTransId="{8D6988B8-8D4A-4BC0-BD0D-6731895E1561}" sibTransId="{52CF95A7-3618-4373-AB42-9C0F9C8AE7FB}"/>
    <dgm:cxn modelId="{EDB70D46-26B8-4C36-B969-6826EAE37883}" srcId="{9EAB1BC8-DDFF-4136-8BCA-C3B361EB4322}" destId="{C296EF90-CC62-43B6-BCD3-CAEC534BD3DD}" srcOrd="0" destOrd="0" parTransId="{636E2F36-4DAF-4F26-B1D0-96CC6D6D5755}" sibTransId="{96461AB4-0DEF-4EE9-B203-F436A656DE86}"/>
    <dgm:cxn modelId="{16C77A8B-2B75-4635-8B54-B5E443BCCD24}" type="presOf" srcId="{B711CDB2-CBA4-4EA0-96B2-BF9D9EADEDBC}" destId="{E1A67D86-11C8-4075-B0EA-D7C024BCB0CC}" srcOrd="0" destOrd="0" presId="urn:microsoft.com/office/officeart/2005/8/layout/radial5"/>
    <dgm:cxn modelId="{6D9143FA-9C88-43C9-97C1-480E9DB043A1}" type="presOf" srcId="{12A320B2-E3B2-4F9A-90E2-68780189DD79}" destId="{69CAE9D8-2C4A-476C-9E7D-17E752979FB5}" srcOrd="0" destOrd="0" presId="urn:microsoft.com/office/officeart/2005/8/layout/radial5"/>
    <dgm:cxn modelId="{7E37ACCB-4A12-48ED-AB6A-E7A6A32B08FA}" type="presOf" srcId="{BB4F2719-3738-4B77-8BB7-0B69170C6172}" destId="{F32324BD-A050-46A5-B9A5-02B3515D338C}" srcOrd="1" destOrd="0" presId="urn:microsoft.com/office/officeart/2005/8/layout/radial5"/>
    <dgm:cxn modelId="{8DD66E68-62B3-4EC0-B558-223451364A57}" type="presOf" srcId="{734C1327-1BFE-4A88-A913-9F1B8E458953}" destId="{B09CFEC6-1569-4D23-A0CE-0665DA2CC5F1}" srcOrd="1" destOrd="0" presId="urn:microsoft.com/office/officeart/2005/8/layout/radial5"/>
    <dgm:cxn modelId="{4A57D7D5-DB7C-4653-93AE-4888E4E6451B}" srcId="{C296EF90-CC62-43B6-BCD3-CAEC534BD3DD}" destId="{A6A1CE40-E940-4EC0-A8C2-C694C0DCD429}" srcOrd="4" destOrd="0" parTransId="{19CEBB73-1985-4D65-9829-7CC25947F75B}" sibTransId="{57DA2D01-9098-4F52-9D38-15B58B6920B1}"/>
    <dgm:cxn modelId="{758324AC-25A3-45E2-A9EB-F8AFA0F96B1E}" srcId="{C296EF90-CC62-43B6-BCD3-CAEC534BD3DD}" destId="{4710B3A1-0217-4478-A6C9-04749F782B3A}" srcOrd="3" destOrd="0" parTransId="{1DFB6D40-6AB9-4E4D-902F-6C28F490A08A}" sibTransId="{E59A7213-8B76-4EE0-BF1D-8604F739EDBD}"/>
    <dgm:cxn modelId="{022D55ED-7FB4-4963-9AE9-64E3294B1BAD}" type="presOf" srcId="{4710B3A1-0217-4478-A6C9-04749F782B3A}" destId="{AE33A04D-202A-49A4-9DEE-5B2B3304175E}" srcOrd="0" destOrd="0" presId="urn:microsoft.com/office/officeart/2005/8/layout/radial5"/>
    <dgm:cxn modelId="{BDA4290F-8468-4C38-82B2-3E25CE1D42C1}" type="presOf" srcId="{9EAB1BC8-DDFF-4136-8BCA-C3B361EB4322}" destId="{353B816A-1444-4EC3-83F3-5F1881839B34}" srcOrd="0" destOrd="0" presId="urn:microsoft.com/office/officeart/2005/8/layout/radial5"/>
    <dgm:cxn modelId="{9CBC01F2-BE81-43C6-B28A-9EBE4BCCB462}" type="presOf" srcId="{A6A1CE40-E940-4EC0-A8C2-C694C0DCD429}" destId="{8707C9F6-6057-4207-98B1-3A27C8E86B25}" srcOrd="0" destOrd="0" presId="urn:microsoft.com/office/officeart/2005/8/layout/radial5"/>
    <dgm:cxn modelId="{D264C795-C750-4A14-8A78-5E5F10AD4883}" type="presOf" srcId="{11606D47-0595-471B-BC01-A563771A1231}" destId="{DC867FD0-F852-45B9-B2D9-F8AC0DB6AE3E}" srcOrd="1" destOrd="0" presId="urn:microsoft.com/office/officeart/2005/8/layout/radial5"/>
    <dgm:cxn modelId="{B9A6D1C0-926A-45B8-9496-9D67335649A1}" type="presOf" srcId="{1DFB6D40-6AB9-4E4D-902F-6C28F490A08A}" destId="{628ED3E7-BA2C-4AC7-B78F-E2C10C930A69}" srcOrd="1" destOrd="0" presId="urn:microsoft.com/office/officeart/2005/8/layout/radial5"/>
    <dgm:cxn modelId="{C9CF84FE-42F1-438A-9AFE-697D798D7E3D}" type="presOf" srcId="{BB4F2719-3738-4B77-8BB7-0B69170C6172}" destId="{6B9ED8A5-73C2-4291-B48F-50724E88910C}" srcOrd="0" destOrd="0" presId="urn:microsoft.com/office/officeart/2005/8/layout/radial5"/>
    <dgm:cxn modelId="{07FE2FFD-35B1-4F13-A2A9-0C92FC220F04}" srcId="{C296EF90-CC62-43B6-BCD3-CAEC534BD3DD}" destId="{AAAFEEC5-D47A-45DC-8373-9A1A02156D9D}" srcOrd="6" destOrd="0" parTransId="{11606D47-0595-471B-BC01-A563771A1231}" sibTransId="{D088B1B0-2372-47F4-8084-51AFEE5798F0}"/>
    <dgm:cxn modelId="{A5E08ABD-8137-46B7-9660-B2F1493E708D}" srcId="{C296EF90-CC62-43B6-BCD3-CAEC534BD3DD}" destId="{B711CDB2-CBA4-4EA0-96B2-BF9D9EADEDBC}" srcOrd="2" destOrd="0" parTransId="{BB4F2719-3738-4B77-8BB7-0B69170C6172}" sibTransId="{97CF2F4A-371F-4871-B68A-165462DF6F2C}"/>
    <dgm:cxn modelId="{B0C0AC1F-58E4-4814-8C19-1EAEE4E650F3}" type="presOf" srcId="{A8A7A392-F057-45D6-900E-25915AA2F2FA}" destId="{0AA17CCA-48EC-4BB7-8455-5297E994B2B4}" srcOrd="0" destOrd="0" presId="urn:microsoft.com/office/officeart/2005/8/layout/radial5"/>
    <dgm:cxn modelId="{8240CAE7-72C3-4E48-A064-DB739EF2357C}" type="presOf" srcId="{734C1327-1BFE-4A88-A913-9F1B8E458953}" destId="{AFE599A2-B469-4FA0-ADBD-DDBA83575256}" srcOrd="0" destOrd="0" presId="urn:microsoft.com/office/officeart/2005/8/layout/radial5"/>
    <dgm:cxn modelId="{43CC91EC-6F84-46F9-8C14-517D31408731}" type="presOf" srcId="{586E6AEE-327D-4E90-B3C7-35DC514C32B8}" destId="{98A942FA-D948-4CD1-991B-9B6FE50F2129}" srcOrd="0" destOrd="0" presId="urn:microsoft.com/office/officeart/2005/8/layout/radial5"/>
    <dgm:cxn modelId="{0798B1E1-EDCE-470B-BD6A-D71E789FD5D2}" srcId="{C296EF90-CC62-43B6-BCD3-CAEC534BD3DD}" destId="{586E6AEE-327D-4E90-B3C7-35DC514C32B8}" srcOrd="5" destOrd="0" parTransId="{734C1327-1BFE-4A88-A913-9F1B8E458953}" sibTransId="{8E32D006-BE30-41E3-B04F-9E8F631F52F9}"/>
    <dgm:cxn modelId="{11C63365-D2E0-496A-AB3E-A0B4167B795E}" type="presOf" srcId="{AAAFEEC5-D47A-45DC-8373-9A1A02156D9D}" destId="{145D638F-8B08-4E01-A840-72154F7CA14F}" srcOrd="0" destOrd="0" presId="urn:microsoft.com/office/officeart/2005/8/layout/radial5"/>
    <dgm:cxn modelId="{9839615A-5EB0-4976-A4AC-C0D10E9411E9}" srcId="{9EAB1BC8-DDFF-4136-8BCA-C3B361EB4322}" destId="{858816CE-2720-4834-8C0D-6FD26843D5BA}" srcOrd="1" destOrd="0" parTransId="{AE13800B-D71F-4572-ACFB-617C89971999}" sibTransId="{5AC0857B-6943-4A6D-AEA5-C1C06134127A}"/>
    <dgm:cxn modelId="{8E05E110-3C64-4BA7-95B6-11E8D47AED78}" type="presOf" srcId="{19CEBB73-1985-4D65-9829-7CC25947F75B}" destId="{7265C044-E1CE-4DA6-846B-6DA45D01F7FC}" srcOrd="1" destOrd="0" presId="urn:microsoft.com/office/officeart/2005/8/layout/radial5"/>
    <dgm:cxn modelId="{5193E53A-976F-42CD-BB45-BA0E97566F6D}" type="presOf" srcId="{8D6988B8-8D4A-4BC0-BD0D-6731895E1561}" destId="{18A834E8-BBB8-44B4-9226-32D8495DD840}" srcOrd="0" destOrd="0" presId="urn:microsoft.com/office/officeart/2005/8/layout/radial5"/>
    <dgm:cxn modelId="{789AC3A0-C1AA-4CCA-AD41-D78044EE87D3}" type="presOf" srcId="{45B08887-93E8-42A2-A04A-7C8FB2DF3297}" destId="{41D5F98C-9B59-4767-968B-AB480825F6F6}" srcOrd="0" destOrd="0" presId="urn:microsoft.com/office/officeart/2005/8/layout/radial5"/>
    <dgm:cxn modelId="{24165009-D7E0-45BF-A74F-0BF66D407437}" type="presOf" srcId="{1DFB6D40-6AB9-4E4D-902F-6C28F490A08A}" destId="{DE3F66F3-E9E0-441F-BFDF-7E9D5DD97345}" srcOrd="0" destOrd="0" presId="urn:microsoft.com/office/officeart/2005/8/layout/radial5"/>
    <dgm:cxn modelId="{3D9F7525-2AA2-427B-AEE0-47D449E02CC7}" srcId="{C296EF90-CC62-43B6-BCD3-CAEC534BD3DD}" destId="{45B08887-93E8-42A2-A04A-7C8FB2DF3297}" srcOrd="1" destOrd="0" parTransId="{A8A7A392-F057-45D6-900E-25915AA2F2FA}" sibTransId="{98C820FD-B122-4AAA-B552-9B5720321117}"/>
    <dgm:cxn modelId="{ACDA3932-1253-4F66-9C69-64D568E06442}" type="presOf" srcId="{11606D47-0595-471B-BC01-A563771A1231}" destId="{FA76E5E3-A23E-435F-8FB5-A1F39AB2206F}" srcOrd="0" destOrd="0" presId="urn:microsoft.com/office/officeart/2005/8/layout/radial5"/>
    <dgm:cxn modelId="{DDE5095C-A14F-4AAC-BCA6-5BB202C3D53C}" type="presOf" srcId="{19CEBB73-1985-4D65-9829-7CC25947F75B}" destId="{5D04A068-9696-4341-A00B-21E4892FBF29}" srcOrd="0" destOrd="0" presId="urn:microsoft.com/office/officeart/2005/8/layout/radial5"/>
    <dgm:cxn modelId="{79B2E689-7432-4D9E-A5E2-AAD68391784F}" type="presParOf" srcId="{353B816A-1444-4EC3-83F3-5F1881839B34}" destId="{5B8DD01F-9B4C-4CAC-B040-48F90609AC9F}" srcOrd="0" destOrd="0" presId="urn:microsoft.com/office/officeart/2005/8/layout/radial5"/>
    <dgm:cxn modelId="{CCAFC9BF-EEA1-4E32-AAE6-DD344459AFD8}" type="presParOf" srcId="{353B816A-1444-4EC3-83F3-5F1881839B34}" destId="{18A834E8-BBB8-44B4-9226-32D8495DD840}" srcOrd="1" destOrd="0" presId="urn:microsoft.com/office/officeart/2005/8/layout/radial5"/>
    <dgm:cxn modelId="{EBFCF6B2-88C0-4E5B-82EC-316A21E398D3}" type="presParOf" srcId="{18A834E8-BBB8-44B4-9226-32D8495DD840}" destId="{CAAB88F1-3463-4F25-92A7-F41FCD8B0D24}" srcOrd="0" destOrd="0" presId="urn:microsoft.com/office/officeart/2005/8/layout/radial5"/>
    <dgm:cxn modelId="{E1524FB4-198C-4BAF-9FEC-65BB77DFE7CB}" type="presParOf" srcId="{353B816A-1444-4EC3-83F3-5F1881839B34}" destId="{69CAE9D8-2C4A-476C-9E7D-17E752979FB5}" srcOrd="2" destOrd="0" presId="urn:microsoft.com/office/officeart/2005/8/layout/radial5"/>
    <dgm:cxn modelId="{74F7F25B-650A-4AC3-B294-B097F9619D4A}" type="presParOf" srcId="{353B816A-1444-4EC3-83F3-5F1881839B34}" destId="{0AA17CCA-48EC-4BB7-8455-5297E994B2B4}" srcOrd="3" destOrd="0" presId="urn:microsoft.com/office/officeart/2005/8/layout/radial5"/>
    <dgm:cxn modelId="{1F268EF7-312A-477B-9034-AAC82E5B531B}" type="presParOf" srcId="{0AA17CCA-48EC-4BB7-8455-5297E994B2B4}" destId="{058342B5-AC21-4166-A97C-2D523B8E943D}" srcOrd="0" destOrd="0" presId="urn:microsoft.com/office/officeart/2005/8/layout/radial5"/>
    <dgm:cxn modelId="{CFDB229D-DBEF-4217-B23C-1F1A25D0DC9A}" type="presParOf" srcId="{353B816A-1444-4EC3-83F3-5F1881839B34}" destId="{41D5F98C-9B59-4767-968B-AB480825F6F6}" srcOrd="4" destOrd="0" presId="urn:microsoft.com/office/officeart/2005/8/layout/radial5"/>
    <dgm:cxn modelId="{F3A8811C-1E2B-4FA2-860E-58C0FAF86D6C}" type="presParOf" srcId="{353B816A-1444-4EC3-83F3-5F1881839B34}" destId="{6B9ED8A5-73C2-4291-B48F-50724E88910C}" srcOrd="5" destOrd="0" presId="urn:microsoft.com/office/officeart/2005/8/layout/radial5"/>
    <dgm:cxn modelId="{7524C2BF-0544-43C9-94BC-9295CE8C1BB4}" type="presParOf" srcId="{6B9ED8A5-73C2-4291-B48F-50724E88910C}" destId="{F32324BD-A050-46A5-B9A5-02B3515D338C}" srcOrd="0" destOrd="0" presId="urn:microsoft.com/office/officeart/2005/8/layout/radial5"/>
    <dgm:cxn modelId="{B3346462-22A9-42AC-A63C-8697C2E72FDD}" type="presParOf" srcId="{353B816A-1444-4EC3-83F3-5F1881839B34}" destId="{E1A67D86-11C8-4075-B0EA-D7C024BCB0CC}" srcOrd="6" destOrd="0" presId="urn:microsoft.com/office/officeart/2005/8/layout/radial5"/>
    <dgm:cxn modelId="{700F2AA0-4CB2-4905-B22F-8BFC19CC4967}" type="presParOf" srcId="{353B816A-1444-4EC3-83F3-5F1881839B34}" destId="{DE3F66F3-E9E0-441F-BFDF-7E9D5DD97345}" srcOrd="7" destOrd="0" presId="urn:microsoft.com/office/officeart/2005/8/layout/radial5"/>
    <dgm:cxn modelId="{8BB7B8C0-6BA3-4C16-960C-95A6A9AB7BA0}" type="presParOf" srcId="{DE3F66F3-E9E0-441F-BFDF-7E9D5DD97345}" destId="{628ED3E7-BA2C-4AC7-B78F-E2C10C930A69}" srcOrd="0" destOrd="0" presId="urn:microsoft.com/office/officeart/2005/8/layout/radial5"/>
    <dgm:cxn modelId="{6ABDC793-6077-433A-9B44-FA290C394459}" type="presParOf" srcId="{353B816A-1444-4EC3-83F3-5F1881839B34}" destId="{AE33A04D-202A-49A4-9DEE-5B2B3304175E}" srcOrd="8" destOrd="0" presId="urn:microsoft.com/office/officeart/2005/8/layout/radial5"/>
    <dgm:cxn modelId="{5195A52C-DD2B-4222-AB23-97A4A5EF5460}" type="presParOf" srcId="{353B816A-1444-4EC3-83F3-5F1881839B34}" destId="{5D04A068-9696-4341-A00B-21E4892FBF29}" srcOrd="9" destOrd="0" presId="urn:microsoft.com/office/officeart/2005/8/layout/radial5"/>
    <dgm:cxn modelId="{121666A7-9B26-454D-B45F-B1698FF80FFE}" type="presParOf" srcId="{5D04A068-9696-4341-A00B-21E4892FBF29}" destId="{7265C044-E1CE-4DA6-846B-6DA45D01F7FC}" srcOrd="0" destOrd="0" presId="urn:microsoft.com/office/officeart/2005/8/layout/radial5"/>
    <dgm:cxn modelId="{9692E075-0F28-4496-A64D-7E3A0009D873}" type="presParOf" srcId="{353B816A-1444-4EC3-83F3-5F1881839B34}" destId="{8707C9F6-6057-4207-98B1-3A27C8E86B25}" srcOrd="10" destOrd="0" presId="urn:microsoft.com/office/officeart/2005/8/layout/radial5"/>
    <dgm:cxn modelId="{0382047A-DCF1-4CEA-8E66-AF8FE0EF0603}" type="presParOf" srcId="{353B816A-1444-4EC3-83F3-5F1881839B34}" destId="{AFE599A2-B469-4FA0-ADBD-DDBA83575256}" srcOrd="11" destOrd="0" presId="urn:microsoft.com/office/officeart/2005/8/layout/radial5"/>
    <dgm:cxn modelId="{790BEB5F-05F1-4994-A893-3B74B9D9BB7E}" type="presParOf" srcId="{AFE599A2-B469-4FA0-ADBD-DDBA83575256}" destId="{B09CFEC6-1569-4D23-A0CE-0665DA2CC5F1}" srcOrd="0" destOrd="0" presId="urn:microsoft.com/office/officeart/2005/8/layout/radial5"/>
    <dgm:cxn modelId="{D426561A-F453-4291-84CB-E2E6BCE518A0}" type="presParOf" srcId="{353B816A-1444-4EC3-83F3-5F1881839B34}" destId="{98A942FA-D948-4CD1-991B-9B6FE50F2129}" srcOrd="12" destOrd="0" presId="urn:microsoft.com/office/officeart/2005/8/layout/radial5"/>
    <dgm:cxn modelId="{36DEBA33-CFDB-4053-B663-ECBEA7EEAFE9}" type="presParOf" srcId="{353B816A-1444-4EC3-83F3-5F1881839B34}" destId="{FA76E5E3-A23E-435F-8FB5-A1F39AB2206F}" srcOrd="13" destOrd="0" presId="urn:microsoft.com/office/officeart/2005/8/layout/radial5"/>
    <dgm:cxn modelId="{40041C9D-7701-4B21-8A0F-37BCB9079A84}" type="presParOf" srcId="{FA76E5E3-A23E-435F-8FB5-A1F39AB2206F}" destId="{DC867FD0-F852-45B9-B2D9-F8AC0DB6AE3E}" srcOrd="0" destOrd="0" presId="urn:microsoft.com/office/officeart/2005/8/layout/radial5"/>
    <dgm:cxn modelId="{0CA8FBC4-22C1-4D22-A257-B4087052914B}" type="presParOf" srcId="{353B816A-1444-4EC3-83F3-5F1881839B34}" destId="{145D638F-8B08-4E01-A840-72154F7CA14F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51B4A-00F1-4221-8F66-30401AAE41E4}">
      <dsp:nvSpPr>
        <dsp:cNvPr id="0" name=""/>
        <dsp:cNvSpPr/>
      </dsp:nvSpPr>
      <dsp:spPr>
        <a:xfrm>
          <a:off x="3451619" y="2172026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latin typeface="SutonnyMJ" pitchFamily="2" charset="0"/>
          </a:endParaRPr>
        </a:p>
      </dsp:txBody>
      <dsp:txXfrm>
        <a:off x="3530974" y="2251381"/>
        <a:ext cx="1466890" cy="1466890"/>
      </dsp:txXfrm>
    </dsp:sp>
    <dsp:sp modelId="{E0B01681-9483-41F9-982E-8EAF85DE302B}">
      <dsp:nvSpPr>
        <dsp:cNvPr id="0" name=""/>
        <dsp:cNvSpPr/>
      </dsp:nvSpPr>
      <dsp:spPr>
        <a:xfrm rot="16180740">
          <a:off x="3861959" y="1776342"/>
          <a:ext cx="7913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137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1415D-930F-4236-BE08-F1760586CE32}">
      <dsp:nvSpPr>
        <dsp:cNvPr id="0" name=""/>
        <dsp:cNvSpPr/>
      </dsp:nvSpPr>
      <dsp:spPr>
        <a:xfrm>
          <a:off x="2862988" y="291507"/>
          <a:ext cx="2778786" cy="1089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SutonnyMJ" pitchFamily="2" charset="0"/>
            </a:rPr>
            <a:t> </a:t>
          </a:r>
          <a:endParaRPr lang="en-US" sz="3600" kern="1200" dirty="0"/>
        </a:p>
      </dsp:txBody>
      <dsp:txXfrm>
        <a:off x="2916156" y="344675"/>
        <a:ext cx="2672450" cy="982816"/>
      </dsp:txXfrm>
    </dsp:sp>
    <dsp:sp modelId="{6507F5F8-18AA-4721-8DA9-01E74A268E75}">
      <dsp:nvSpPr>
        <dsp:cNvPr id="0" name=""/>
        <dsp:cNvSpPr/>
      </dsp:nvSpPr>
      <dsp:spPr>
        <a:xfrm rot="1895079">
          <a:off x="4976160" y="3841882"/>
          <a:ext cx="13644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444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0DBE9-031B-457F-A386-3E6B4DF62748}">
      <dsp:nvSpPr>
        <dsp:cNvPr id="0" name=""/>
        <dsp:cNvSpPr/>
      </dsp:nvSpPr>
      <dsp:spPr>
        <a:xfrm>
          <a:off x="6047805" y="4199200"/>
          <a:ext cx="2154930" cy="1089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100973" y="4252368"/>
        <a:ext cx="2048594" cy="982816"/>
      </dsp:txXfrm>
    </dsp:sp>
    <dsp:sp modelId="{70AF124D-A2D1-4C31-A849-6BC731C9243D}">
      <dsp:nvSpPr>
        <dsp:cNvPr id="0" name=""/>
        <dsp:cNvSpPr/>
      </dsp:nvSpPr>
      <dsp:spPr>
        <a:xfrm rot="8942961">
          <a:off x="2138812" y="3835718"/>
          <a:ext cx="14134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343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CF6C7-A2E6-45C2-AEE6-9764D4279814}">
      <dsp:nvSpPr>
        <dsp:cNvPr id="0" name=""/>
        <dsp:cNvSpPr/>
      </dsp:nvSpPr>
      <dsp:spPr>
        <a:xfrm>
          <a:off x="83181" y="4199183"/>
          <a:ext cx="2496325" cy="1089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136349" y="4252351"/>
        <a:ext cx="2389989" cy="98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DD01F-9B4C-4CAC-B040-48F90609AC9F}">
      <dsp:nvSpPr>
        <dsp:cNvPr id="0" name=""/>
        <dsp:cNvSpPr/>
      </dsp:nvSpPr>
      <dsp:spPr>
        <a:xfrm>
          <a:off x="3622350" y="2351918"/>
          <a:ext cx="1807859" cy="18078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3887105" y="2616673"/>
        <a:ext cx="1278349" cy="1278349"/>
      </dsp:txXfrm>
    </dsp:sp>
    <dsp:sp modelId="{18A834E8-BBB8-44B4-9226-32D8495DD840}">
      <dsp:nvSpPr>
        <dsp:cNvPr id="0" name=""/>
        <dsp:cNvSpPr/>
      </dsp:nvSpPr>
      <dsp:spPr>
        <a:xfrm rot="16185686">
          <a:off x="4328962" y="1693033"/>
          <a:ext cx="384179" cy="614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4386829" y="1873594"/>
        <a:ext cx="268925" cy="368804"/>
      </dsp:txXfrm>
    </dsp:sp>
    <dsp:sp modelId="{69CAE9D8-2C4A-476C-9E7D-17E752979FB5}">
      <dsp:nvSpPr>
        <dsp:cNvPr id="0" name=""/>
        <dsp:cNvSpPr/>
      </dsp:nvSpPr>
      <dsp:spPr>
        <a:xfrm>
          <a:off x="3702573" y="0"/>
          <a:ext cx="1627073" cy="1627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3940852" y="238279"/>
        <a:ext cx="1150515" cy="1150515"/>
      </dsp:txXfrm>
    </dsp:sp>
    <dsp:sp modelId="{0AA17CCA-48EC-4BB7-8455-5297E994B2B4}">
      <dsp:nvSpPr>
        <dsp:cNvPr id="0" name=""/>
        <dsp:cNvSpPr/>
      </dsp:nvSpPr>
      <dsp:spPr>
        <a:xfrm rot="19285714">
          <a:off x="5315378" y="2166769"/>
          <a:ext cx="382352" cy="614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327891" y="2325462"/>
        <a:ext cx="267646" cy="368804"/>
      </dsp:txXfrm>
    </dsp:sp>
    <dsp:sp modelId="{41D5F98C-9B59-4767-968B-AB480825F6F6}">
      <dsp:nvSpPr>
        <dsp:cNvPr id="0" name=""/>
        <dsp:cNvSpPr/>
      </dsp:nvSpPr>
      <dsp:spPr>
        <a:xfrm>
          <a:off x="5619541" y="921691"/>
          <a:ext cx="1627073" cy="1627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5857820" y="1159970"/>
        <a:ext cx="1150515" cy="1150515"/>
      </dsp:txXfrm>
    </dsp:sp>
    <dsp:sp modelId="{6B9ED8A5-73C2-4291-B48F-50724E88910C}">
      <dsp:nvSpPr>
        <dsp:cNvPr id="0" name=""/>
        <dsp:cNvSpPr/>
      </dsp:nvSpPr>
      <dsp:spPr>
        <a:xfrm rot="771429">
          <a:off x="5557486" y="3227513"/>
          <a:ext cx="382352" cy="614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558924" y="3337685"/>
        <a:ext cx="267646" cy="368804"/>
      </dsp:txXfrm>
    </dsp:sp>
    <dsp:sp modelId="{E1A67D86-11C8-4075-B0EA-D7C024BCB0CC}">
      <dsp:nvSpPr>
        <dsp:cNvPr id="0" name=""/>
        <dsp:cNvSpPr/>
      </dsp:nvSpPr>
      <dsp:spPr>
        <a:xfrm>
          <a:off x="6090481" y="2985015"/>
          <a:ext cx="1627073" cy="1627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6328760" y="3223294"/>
        <a:ext cx="1150515" cy="1150515"/>
      </dsp:txXfrm>
    </dsp:sp>
    <dsp:sp modelId="{DE3F66F3-E9E0-441F-BFDF-7E9D5DD97345}">
      <dsp:nvSpPr>
        <dsp:cNvPr id="0" name=""/>
        <dsp:cNvSpPr/>
      </dsp:nvSpPr>
      <dsp:spPr>
        <a:xfrm rot="3806374">
          <a:off x="4894699" y="4079363"/>
          <a:ext cx="393783" cy="614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927355" y="4149463"/>
        <a:ext cx="275648" cy="368804"/>
      </dsp:txXfrm>
    </dsp:sp>
    <dsp:sp modelId="{AE33A04D-202A-49A4-9DEE-5B2B3304175E}">
      <dsp:nvSpPr>
        <dsp:cNvPr id="0" name=""/>
        <dsp:cNvSpPr/>
      </dsp:nvSpPr>
      <dsp:spPr>
        <a:xfrm>
          <a:off x="4812914" y="4643098"/>
          <a:ext cx="1627073" cy="1627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5051193" y="4881377"/>
        <a:ext cx="1150515" cy="1150515"/>
      </dsp:txXfrm>
    </dsp:sp>
    <dsp:sp modelId="{5D04A068-9696-4341-A00B-21E4892FBF29}">
      <dsp:nvSpPr>
        <dsp:cNvPr id="0" name=""/>
        <dsp:cNvSpPr/>
      </dsp:nvSpPr>
      <dsp:spPr>
        <a:xfrm rot="6942857">
          <a:off x="3791092" y="4078164"/>
          <a:ext cx="382352" cy="614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873330" y="4149425"/>
        <a:ext cx="267646" cy="368804"/>
      </dsp:txXfrm>
    </dsp:sp>
    <dsp:sp modelId="{8707C9F6-6057-4207-98B1-3A27C8E86B25}">
      <dsp:nvSpPr>
        <dsp:cNvPr id="0" name=""/>
        <dsp:cNvSpPr/>
      </dsp:nvSpPr>
      <dsp:spPr>
        <a:xfrm>
          <a:off x="2654549" y="4639672"/>
          <a:ext cx="1627073" cy="1627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2892828" y="4877951"/>
        <a:ext cx="1150515" cy="1150515"/>
      </dsp:txXfrm>
    </dsp:sp>
    <dsp:sp modelId="{AFE599A2-B469-4FA0-ADBD-DDBA83575256}">
      <dsp:nvSpPr>
        <dsp:cNvPr id="0" name=""/>
        <dsp:cNvSpPr/>
      </dsp:nvSpPr>
      <dsp:spPr>
        <a:xfrm rot="10028571">
          <a:off x="3112721" y="3227513"/>
          <a:ext cx="382352" cy="614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225989" y="3337685"/>
        <a:ext cx="267646" cy="368804"/>
      </dsp:txXfrm>
    </dsp:sp>
    <dsp:sp modelId="{98A942FA-D948-4CD1-991B-9B6FE50F2129}">
      <dsp:nvSpPr>
        <dsp:cNvPr id="0" name=""/>
        <dsp:cNvSpPr/>
      </dsp:nvSpPr>
      <dsp:spPr>
        <a:xfrm>
          <a:off x="1335004" y="2985015"/>
          <a:ext cx="1627073" cy="1627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573283" y="3223294"/>
        <a:ext cx="1150515" cy="1150515"/>
      </dsp:txXfrm>
    </dsp:sp>
    <dsp:sp modelId="{FA76E5E3-A23E-435F-8FB5-A1F39AB2206F}">
      <dsp:nvSpPr>
        <dsp:cNvPr id="0" name=""/>
        <dsp:cNvSpPr/>
      </dsp:nvSpPr>
      <dsp:spPr>
        <a:xfrm rot="13114286">
          <a:off x="3354829" y="2166769"/>
          <a:ext cx="382352" cy="614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457022" y="2325462"/>
        <a:ext cx="267646" cy="368804"/>
      </dsp:txXfrm>
    </dsp:sp>
    <dsp:sp modelId="{145D638F-8B08-4E01-A840-72154F7CA14F}">
      <dsp:nvSpPr>
        <dsp:cNvPr id="0" name=""/>
        <dsp:cNvSpPr/>
      </dsp:nvSpPr>
      <dsp:spPr>
        <a:xfrm>
          <a:off x="1805944" y="921691"/>
          <a:ext cx="1627073" cy="1627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2">
                  <a:lumMod val="75000"/>
                </a:schemeClr>
              </a:solidFill>
              <a:latin typeface="SutonnyMJ" pitchFamily="2" charset="0"/>
            </a:rPr>
            <a:t> </a:t>
          </a:r>
          <a:endParaRPr lang="en-US" sz="2200" kern="1200" dirty="0"/>
        </a:p>
      </dsp:txBody>
      <dsp:txXfrm>
        <a:off x="2044223" y="1159970"/>
        <a:ext cx="1150515" cy="1150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2317BCB8-5CFA-44DB-B832-E0E47BDB0EC9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2D8D25FF-9688-4536-B580-32BCCDD083AE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400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BCB8-5CFA-44DB-B832-E0E47BDB0EC9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25FF-9688-4536-B580-32BCCDD08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9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317BCB8-5CFA-44DB-B832-E0E47BDB0EC9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2D8D25FF-9688-4536-B580-32BCCDD083A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7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BCB8-5CFA-44DB-B832-E0E47BDB0EC9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25FF-9688-4536-B580-32BCCDD08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3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17BCB8-5CFA-44DB-B832-E0E47BDB0EC9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D8D25FF-9688-4536-B580-32BCCDD083A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1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BCB8-5CFA-44DB-B832-E0E47BDB0EC9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25FF-9688-4536-B580-32BCCDD08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4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BCB8-5CFA-44DB-B832-E0E47BDB0EC9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25FF-9688-4536-B580-32BCCDD08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6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BCB8-5CFA-44DB-B832-E0E47BDB0EC9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25FF-9688-4536-B580-32BCCDD08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3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BCB8-5CFA-44DB-B832-E0E47BDB0EC9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25FF-9688-4536-B580-32BCCDD08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657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2317BCB8-5CFA-44DB-B832-E0E47BDB0EC9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2D8D25FF-9688-4536-B580-32BCCDD08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982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2317BCB8-5CFA-44DB-B832-E0E47BDB0EC9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2D8D25FF-9688-4536-B580-32BCCDD08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2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317BCB8-5CFA-44DB-B832-E0E47BDB0EC9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D8D25FF-9688-4536-B580-32BCCDD083A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73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250526">
            <a:off x="-353170" y="1860408"/>
            <a:ext cx="5730289" cy="1034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0"/>
            <a:ext cx="7143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1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1" y="274321"/>
            <a:ext cx="7777842" cy="1345473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4640" y="1724297"/>
            <a:ext cx="8869631" cy="4833257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দ্বীনকে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পূনাঙ্গ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করলাম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উপড়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নিয়ামতকে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করলাম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ইসলামকে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মনোনীত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করলাম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(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মায়িদা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আয়াত-৩)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755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55657806"/>
              </p:ext>
            </p:extLst>
          </p:nvPr>
        </p:nvGraphicFramePr>
        <p:xfrm>
          <a:off x="2939143" y="261257"/>
          <a:ext cx="9052560" cy="627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6570617" y="2651760"/>
            <a:ext cx="1815737" cy="1802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595359" y="1201783"/>
            <a:ext cx="1750423" cy="1606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570617" y="261258"/>
            <a:ext cx="1698171" cy="1619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98126" y="1201783"/>
            <a:ext cx="1763486" cy="1606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আর্ন্তজাতিক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19303" y="3174274"/>
            <a:ext cx="1658983" cy="1698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73337" y="4924699"/>
            <a:ext cx="1737359" cy="1606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85462" y="4872446"/>
            <a:ext cx="1632857" cy="1658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078685" y="3278778"/>
            <a:ext cx="1541418" cy="1593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5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69818"/>
            <a:ext cx="7895409" cy="1306285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গুরত্ব</a:t>
            </a:r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1580606"/>
            <a:ext cx="8770571" cy="5120640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buNone/>
            </a:pP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কাটতে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কাটতে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তা-আলার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ইবাদত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আনুগত্য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327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1" y="248194"/>
            <a:ext cx="4076699" cy="1489167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3936274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গুনাবলি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lvl="0" indent="0" algn="just">
              <a:buNone/>
            </a:pP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অভ্যাস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বর্জন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673352" y="248193"/>
            <a:ext cx="2792506" cy="1489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5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881632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গুনাবলি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1619794"/>
            <a:ext cx="4160520" cy="480713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ন্যায়পরায়নতা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দয়া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ক্ষমা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বিনয়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নম্রতা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1619795"/>
            <a:ext cx="4160520" cy="480713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সহিষ্ণুতা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ধৈর্য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সহনশীলতা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সহানুভূতি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মৈত্রি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7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910831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অভ্যাস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বর্জন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1828800"/>
            <a:ext cx="4160520" cy="482749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লোভ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মিথ্যাচার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অহংকার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পরনিন্দা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ধোঁকা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SutonnyMJ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1828800"/>
            <a:ext cx="4160520" cy="48274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ঝগড়া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গালি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ঘুষ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অবিচার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…………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গুরত্বের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1491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6" y="0"/>
            <a:ext cx="920060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 rot="18914508">
            <a:off x="-152445" y="1948543"/>
            <a:ext cx="7302138" cy="9797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4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127" y="46015"/>
            <a:ext cx="6203411" cy="1560716"/>
          </a:xfrm>
        </p:spPr>
        <p:txBody>
          <a:bodyPr>
            <a:norm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9996" y="1632856"/>
            <a:ext cx="5400404" cy="49638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মাজেদুল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নিয়াজ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মুহম্মদ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ব্রাহ্মণবাড়িয়া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06731"/>
            <a:ext cx="3959519" cy="4963886"/>
          </a:xfrm>
        </p:spPr>
      </p:pic>
    </p:spTree>
    <p:extLst>
      <p:ext uri="{BB962C8B-B14F-4D97-AF65-F5344CB8AC3E}">
        <p14:creationId xmlns:p14="http://schemas.microsoft.com/office/powerpoint/2010/main" val="75439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222" y="0"/>
            <a:ext cx="8770571" cy="1240971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591" y="1345474"/>
            <a:ext cx="4344489" cy="55125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22" y="1345473"/>
            <a:ext cx="5304560" cy="5512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1011" y="1452283"/>
            <a:ext cx="180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mbvZb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45284" y="2098614"/>
            <a:ext cx="129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wLªóvb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3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347" y="127847"/>
            <a:ext cx="8770571" cy="1293223"/>
          </a:xfrm>
        </p:spPr>
        <p:txBody>
          <a:bodyPr>
            <a:normAutofit fontScale="90000"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en-US" sz="9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347" y="1594304"/>
            <a:ext cx="4499066" cy="52636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37" y="1594304"/>
            <a:ext cx="5130422" cy="5263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8386" y="2541058"/>
            <a:ext cx="1015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‡</a:t>
            </a:r>
            <a:r>
              <a:rPr lang="en-US" sz="3600" dirty="0" err="1" smtClean="0">
                <a:latin typeface="SutonnyMJ" pitchFamily="2" charset="0"/>
              </a:rPr>
              <a:t>eŠ</a:t>
            </a:r>
            <a:r>
              <a:rPr lang="en-US" sz="3600" dirty="0" smtClean="0">
                <a:latin typeface="SutonnyMJ" pitchFamily="2" charset="0"/>
              </a:rPr>
              <a:t>×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826188" y="2164976"/>
            <a:ext cx="1250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Bmjvg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1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endParaRPr lang="en-US" sz="9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2452" y="2129061"/>
            <a:ext cx="4511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9600" dirty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3261" y="3441680"/>
            <a:ext cx="41746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5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5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পাঠ-০১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6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……….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399"/>
            <a:ext cx="8770571" cy="371420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33699" y="2403566"/>
            <a:ext cx="6615249" cy="6270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33700" y="3210305"/>
            <a:ext cx="6615249" cy="569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পারিভার্ষিক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2933698" y="3959243"/>
            <a:ext cx="6615249" cy="592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2933697" y="4731147"/>
            <a:ext cx="6615249" cy="631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2933696" y="5540610"/>
            <a:ext cx="6615249" cy="646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গুরত্ব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889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63876503"/>
              </p:ext>
            </p:extLst>
          </p:nvPr>
        </p:nvGraphicFramePr>
        <p:xfrm>
          <a:off x="2116220" y="1569660"/>
          <a:ext cx="833406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01616" y="0"/>
            <a:ext cx="6388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81451" y="2032334"/>
            <a:ext cx="2612570" cy="809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অনুগত্য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30090" y="4114800"/>
            <a:ext cx="1515293" cy="94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783" y="5891349"/>
            <a:ext cx="2286000" cy="875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আত্মসমর্পন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46811" y="5891349"/>
            <a:ext cx="2416629" cy="875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9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পারিভার্ষিক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2726" y="2261937"/>
            <a:ext cx="9312443" cy="44757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শরীয়তের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তা-আলার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আন্তরিকভাবে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পরিপূর্ণভাবে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আত্মসমর্পণ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দ্বিধায়ি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নিষেদের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আনুগত্য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222069"/>
            <a:ext cx="7477397" cy="1306285"/>
          </a:xfrm>
        </p:spPr>
        <p:txBody>
          <a:bodyPr>
            <a:noAutofit/>
          </a:bodyPr>
          <a:lstStyle/>
          <a:p>
            <a:pPr lvl="0" algn="ctr"/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1763485"/>
            <a:ext cx="8770571" cy="4689565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ব্যতীত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ইলহ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রাসূল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রমজানের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রোযা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সামর্থ্য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বাইতুল্লহর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হজ্ব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(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বুখারি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241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eathered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542</TotalTime>
  <Words>405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Century Schoolbook</vt:lpstr>
      <vt:lpstr>Corbel</vt:lpstr>
      <vt:lpstr>NikoshBAN</vt:lpstr>
      <vt:lpstr>SutonnyMJ</vt:lpstr>
      <vt:lpstr>Wingdings</vt:lpstr>
      <vt:lpstr>Feathered</vt:lpstr>
      <vt:lpstr>PowerPoint Presentation</vt:lpstr>
      <vt:lpstr>শিক্ষক পরিচিতি</vt:lpstr>
      <vt:lpstr>লক্ষ্য করি………</vt:lpstr>
      <vt:lpstr>লক্ষ্য করি………</vt:lpstr>
      <vt:lpstr>আজকের পাঠ…..</vt:lpstr>
      <vt:lpstr>এ পাঠ শেষে শিক্ষার্থীরা……….</vt:lpstr>
      <vt:lpstr>PowerPoint Presentation</vt:lpstr>
      <vt:lpstr>পারিভার্ষিক অর্থ</vt:lpstr>
      <vt:lpstr>ইসলামের পরিচয়</vt:lpstr>
      <vt:lpstr>ইসলামের ভূমিকা</vt:lpstr>
      <vt:lpstr>PowerPoint Presentation</vt:lpstr>
      <vt:lpstr>ইসলাম শিক্ষার গুরত্ব</vt:lpstr>
      <vt:lpstr>একক কাজ</vt:lpstr>
      <vt:lpstr>যে সকল গুনাবলি অর্জন করতে পারি সেগুলো হল</vt:lpstr>
      <vt:lpstr>যে সকল খারাপ অভ্যাস বর্জন করতে পারি সেগুলো হল</vt:lpstr>
      <vt:lpstr>বাড়ির কাজ …………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User-PC</dc:creator>
  <cp:lastModifiedBy>islam12mm@gmail.com</cp:lastModifiedBy>
  <cp:revision>95</cp:revision>
  <dcterms:created xsi:type="dcterms:W3CDTF">2018-11-11T09:31:23Z</dcterms:created>
  <dcterms:modified xsi:type="dcterms:W3CDTF">2020-03-04T12:20:42Z</dcterms:modified>
</cp:coreProperties>
</file>