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5" r:id="rId2"/>
    <p:sldMasterId id="2147483757" r:id="rId3"/>
    <p:sldMasterId id="2147483781" r:id="rId4"/>
  </p:sldMasterIdLst>
  <p:sldIdLst>
    <p:sldId id="258" r:id="rId5"/>
    <p:sldId id="276" r:id="rId6"/>
    <p:sldId id="277" r:id="rId7"/>
    <p:sldId id="279" r:id="rId8"/>
    <p:sldId id="269" r:id="rId9"/>
    <p:sldId id="259" r:id="rId10"/>
    <p:sldId id="260" r:id="rId11"/>
    <p:sldId id="265" r:id="rId12"/>
    <p:sldId id="266" r:id="rId13"/>
    <p:sldId id="267" r:id="rId14"/>
    <p:sldId id="261" r:id="rId15"/>
    <p:sldId id="263" r:id="rId16"/>
    <p:sldId id="264" r:id="rId17"/>
    <p:sldId id="268" r:id="rId18"/>
    <p:sldId id="270" r:id="rId19"/>
    <p:sldId id="273" r:id="rId20"/>
    <p:sldId id="275" r:id="rId21"/>
    <p:sldId id="274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77D676-890E-456F-8B36-798F77726E60}">
          <p14:sldIdLst>
            <p14:sldId id="258"/>
            <p14:sldId id="276"/>
            <p14:sldId id="277"/>
            <p14:sldId id="279"/>
            <p14:sldId id="269"/>
            <p14:sldId id="259"/>
            <p14:sldId id="260"/>
            <p14:sldId id="265"/>
            <p14:sldId id="266"/>
            <p14:sldId id="267"/>
            <p14:sldId id="261"/>
            <p14:sldId id="263"/>
            <p14:sldId id="264"/>
            <p14:sldId id="268"/>
            <p14:sldId id="270"/>
            <p14:sldId id="273"/>
            <p14:sldId id="275"/>
            <p14:sldId id="274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85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A89BC-B1D7-4A04-B77A-82A28C59763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A0BD2-0F75-4249-8F82-32F951D15D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D61F7D-B54E-412E-8C1F-78236A4A0150}" type="parTrans" cxnId="{89F3289B-7305-4E2C-8664-36790FF72AE9}">
      <dgm:prSet/>
      <dgm:spPr/>
      <dgm:t>
        <a:bodyPr/>
        <a:lstStyle/>
        <a:p>
          <a:endParaRPr lang="en-US"/>
        </a:p>
      </dgm:t>
    </dgm:pt>
    <dgm:pt modelId="{166A54DE-7D4C-4E0A-8BA4-D5D3B88634DF}" type="sibTrans" cxnId="{89F3289B-7305-4E2C-8664-36790FF72AE9}">
      <dgm:prSet/>
      <dgm:spPr/>
      <dgm:t>
        <a:bodyPr/>
        <a:lstStyle/>
        <a:p>
          <a:endParaRPr lang="en-US"/>
        </a:p>
      </dgm:t>
    </dgm:pt>
    <dgm:pt modelId="{BB09DFFD-E73C-42A0-896D-4AD688D5652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n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AF4F4D-E007-47F9-97DD-C16687947BDE}" type="parTrans" cxnId="{D6914B97-73B5-4DC7-B1A7-1C547AD9D1FA}">
      <dgm:prSet/>
      <dgm:spPr/>
      <dgm:t>
        <a:bodyPr/>
        <a:lstStyle/>
        <a:p>
          <a:endParaRPr lang="en-US"/>
        </a:p>
      </dgm:t>
    </dgm:pt>
    <dgm:pt modelId="{73F3F314-F40A-4F91-B009-8C796CE0C91D}" type="sibTrans" cxnId="{D6914B97-73B5-4DC7-B1A7-1C547AD9D1FA}">
      <dgm:prSet/>
      <dgm:spPr/>
      <dgm:t>
        <a:bodyPr/>
        <a:lstStyle/>
        <a:p>
          <a:endParaRPr lang="en-US"/>
        </a:p>
      </dgm:t>
    </dgm:pt>
    <dgm:pt modelId="{B2771380-C51C-4879-B217-237CEE2F94C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dirty="0" smtClean="0">
              <a:solidFill>
                <a:schemeClr val="tx1"/>
              </a:solidFill>
              <a:latin typeface="Brush Script MT" panose="03060802040406070304" pitchFamily="66" charset="0"/>
              <a:cs typeface="NikoshBAN" panose="02000000000000000000" pitchFamily="2" charset="0"/>
            </a:rPr>
            <a:t>l</a:t>
          </a:r>
          <a:endParaRPr lang="en-US" sz="2200" dirty="0">
            <a:solidFill>
              <a:schemeClr val="tx1"/>
            </a:solidFill>
            <a:latin typeface="Brush Script MT" panose="03060802040406070304" pitchFamily="66" charset="0"/>
            <a:cs typeface="NikoshBAN" panose="02000000000000000000" pitchFamily="2" charset="0"/>
          </a:endParaRPr>
        </a:p>
      </dgm:t>
    </dgm:pt>
    <dgm:pt modelId="{E41C201C-ADBA-49CA-9FC8-B408A5934378}" type="parTrans" cxnId="{9A41E2A6-25DE-47AF-A2BE-425DD708C4C7}">
      <dgm:prSet/>
      <dgm:spPr/>
      <dgm:t>
        <a:bodyPr/>
        <a:lstStyle/>
        <a:p>
          <a:endParaRPr lang="en-US"/>
        </a:p>
      </dgm:t>
    </dgm:pt>
    <dgm:pt modelId="{027DCBAD-FBA8-4E7F-87F4-0D4D9A0B4A62}" type="sibTrans" cxnId="{9A41E2A6-25DE-47AF-A2BE-425DD708C4C7}">
      <dgm:prSet/>
      <dgm:spPr/>
      <dgm:t>
        <a:bodyPr/>
        <a:lstStyle/>
        <a:p>
          <a:endParaRPr lang="en-US"/>
        </a:p>
      </dgm:t>
    </dgm:pt>
    <dgm:pt modelId="{12D841C7-1618-4E0F-B7FC-693E948BFAD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চৌম্বকীয়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m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359C4F-AC68-4945-9CC1-BEB1BC93C9A0}" type="parTrans" cxnId="{DCFDB212-43EB-4B9A-AAE7-9327A4548098}">
      <dgm:prSet/>
      <dgm:spPr/>
      <dgm:t>
        <a:bodyPr/>
        <a:lstStyle/>
        <a:p>
          <a:endParaRPr lang="en-US"/>
        </a:p>
      </dgm:t>
    </dgm:pt>
    <dgm:pt modelId="{46E50B34-751B-4C63-93FF-77126AFCBAFD}" type="sibTrans" cxnId="{DCFDB212-43EB-4B9A-AAE7-9327A4548098}">
      <dgm:prSet/>
      <dgm:spPr/>
      <dgm:t>
        <a:bodyPr/>
        <a:lstStyle/>
        <a:p>
          <a:endParaRPr lang="en-US"/>
        </a:p>
      </dgm:t>
    </dgm:pt>
    <dgm:pt modelId="{86DDAA1D-76EC-4FD6-9BB6-A60700A991C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ঘূর্ণন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s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E6740D-382B-463F-9B46-53C197909A7A}" type="parTrans" cxnId="{DBA7D464-3367-49CD-A01B-A915B1A62B13}">
      <dgm:prSet/>
      <dgm:spPr/>
      <dgm:t>
        <a:bodyPr/>
        <a:lstStyle/>
        <a:p>
          <a:endParaRPr lang="en-US"/>
        </a:p>
      </dgm:t>
    </dgm:pt>
    <dgm:pt modelId="{BA1D69F2-2B77-4800-A611-DA108ABB7FDA}" type="sibTrans" cxnId="{DBA7D464-3367-49CD-A01B-A915B1A62B13}">
      <dgm:prSet/>
      <dgm:spPr/>
      <dgm:t>
        <a:bodyPr/>
        <a:lstStyle/>
        <a:p>
          <a:endParaRPr lang="en-US"/>
        </a:p>
      </dgm:t>
    </dgm:pt>
    <dgm:pt modelId="{EF218FE0-7ECA-4BFE-AD81-26DAFCE5A391}" type="pres">
      <dgm:prSet presAssocID="{676A89BC-B1D7-4A04-B77A-82A28C5976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0FB5E-B32F-404D-8672-291C9D0C2844}" type="pres">
      <dgm:prSet presAssocID="{AA6A0BD2-0F75-4249-8F82-32F951D15D06}" presName="centerShape" presStyleLbl="node0" presStyleIdx="0" presStyleCnt="1" custScaleX="127414" custScaleY="129005" custLinFactNeighborX="1353" custLinFactNeighborY="-1014"/>
      <dgm:spPr/>
      <dgm:t>
        <a:bodyPr/>
        <a:lstStyle/>
        <a:p>
          <a:endParaRPr lang="en-US"/>
        </a:p>
      </dgm:t>
    </dgm:pt>
    <dgm:pt modelId="{1EAE3BBC-DE87-4DD5-99FE-3641CC22E701}" type="pres">
      <dgm:prSet presAssocID="{6EAF4F4D-E007-47F9-97DD-C16687947BDE}" presName="parTrans" presStyleLbl="sibTrans2D1" presStyleIdx="0" presStyleCnt="4" custScaleX="123191"/>
      <dgm:spPr/>
      <dgm:t>
        <a:bodyPr/>
        <a:lstStyle/>
        <a:p>
          <a:endParaRPr lang="en-US"/>
        </a:p>
      </dgm:t>
    </dgm:pt>
    <dgm:pt modelId="{7FC39EA9-12AE-49C6-8091-18EE11DD8F20}" type="pres">
      <dgm:prSet presAssocID="{6EAF4F4D-E007-47F9-97DD-C16687947B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56A22B-97DE-47B7-AD21-617D1613B276}" type="pres">
      <dgm:prSet presAssocID="{BB09DFFD-E73C-42A0-896D-4AD688D56520}" presName="node" presStyleLbl="node1" presStyleIdx="0" presStyleCnt="4" custScaleX="111264" custScaleY="115084" custRadScaleRad="112671" custRadScaleInc="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6A33-9A1F-4A67-85A4-D69F0F0C01E0}" type="pres">
      <dgm:prSet presAssocID="{E41C201C-ADBA-49CA-9FC8-B408A5934378}" presName="parTrans" presStyleLbl="sibTrans2D1" presStyleIdx="1" presStyleCnt="4" custScaleX="157667" custLinFactNeighborX="8845" custLinFactNeighborY="-2783"/>
      <dgm:spPr/>
      <dgm:t>
        <a:bodyPr/>
        <a:lstStyle/>
        <a:p>
          <a:endParaRPr lang="en-US"/>
        </a:p>
      </dgm:t>
    </dgm:pt>
    <dgm:pt modelId="{D5BFA1BF-2612-407D-87F9-9E965E1BB122}" type="pres">
      <dgm:prSet presAssocID="{E41C201C-ADBA-49CA-9FC8-B408A59343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41F850-93D2-4200-9645-01A166F6A31C}" type="pres">
      <dgm:prSet presAssocID="{B2771380-C51C-4879-B217-237CEE2F94C2}" presName="node" presStyleLbl="node1" presStyleIdx="1" presStyleCnt="4" custScaleX="111525" custScaleY="107367" custRadScaleRad="105652" custRadScaleInc="-3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6C27-FFEF-4DA1-8CE1-359256693894}" type="pres">
      <dgm:prSet presAssocID="{52359C4F-AC68-4945-9CC1-BEB1BC93C9A0}" presName="parTrans" presStyleLbl="sibTrans2D1" presStyleIdx="2" presStyleCnt="4" custScaleX="141372" custLinFactNeighborX="0" custLinFactNeighborY="11134"/>
      <dgm:spPr/>
      <dgm:t>
        <a:bodyPr/>
        <a:lstStyle/>
        <a:p>
          <a:endParaRPr lang="en-US"/>
        </a:p>
      </dgm:t>
    </dgm:pt>
    <dgm:pt modelId="{93C391FD-BB78-42EA-9230-075639E0830B}" type="pres">
      <dgm:prSet presAssocID="{52359C4F-AC68-4945-9CC1-BEB1BC93C9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90E3769-DCDD-4465-8846-297F20FA7468}" type="pres">
      <dgm:prSet presAssocID="{12D841C7-1618-4E0F-B7FC-693E948BFAD7}" presName="node" presStyleLbl="node1" presStyleIdx="2" presStyleCnt="4" custScaleX="111140" custScaleY="108371" custRadScaleRad="104833" custRadScaleInc="-5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827D4-CC6C-4D41-A5D3-5181055B7DB3}" type="pres">
      <dgm:prSet presAssocID="{6EE6740D-382B-463F-9B46-53C197909A7A}" presName="parTrans" presStyleLbl="sibTrans2D1" presStyleIdx="3" presStyleCnt="4" custScaleX="139167" custLinFactNeighborX="-280" custLinFactNeighborY="-5568"/>
      <dgm:spPr/>
      <dgm:t>
        <a:bodyPr/>
        <a:lstStyle/>
        <a:p>
          <a:endParaRPr lang="en-US"/>
        </a:p>
      </dgm:t>
    </dgm:pt>
    <dgm:pt modelId="{600AF20E-DFBE-4AD1-97A1-7CEF80633F16}" type="pres">
      <dgm:prSet presAssocID="{6EE6740D-382B-463F-9B46-53C197909A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B473085-0BBB-4F1F-8F09-13AF7DD466CE}" type="pres">
      <dgm:prSet presAssocID="{86DDAA1D-76EC-4FD6-9BB6-A60700A991CF}" presName="node" presStyleLbl="node1" presStyleIdx="3" presStyleCnt="4" custScaleX="111400" custScaleY="111942" custRadScaleRad="101490" custRadScaleInc="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E2B6C-4BE3-45D3-8B8B-289DA120EEED}" type="presOf" srcId="{AA6A0BD2-0F75-4249-8F82-32F951D15D06}" destId="{D530FB5E-B32F-404D-8672-291C9D0C2844}" srcOrd="0" destOrd="0" presId="urn:microsoft.com/office/officeart/2005/8/layout/radial5"/>
    <dgm:cxn modelId="{C623640B-AFEC-47F9-90BF-9FE8D363A949}" type="presOf" srcId="{E41C201C-ADBA-49CA-9FC8-B408A5934378}" destId="{E4856A33-9A1F-4A67-85A4-D69F0F0C01E0}" srcOrd="0" destOrd="0" presId="urn:microsoft.com/office/officeart/2005/8/layout/radial5"/>
    <dgm:cxn modelId="{DC465FAA-576A-4375-83DA-97D80C7F7561}" type="presOf" srcId="{676A89BC-B1D7-4A04-B77A-82A28C597637}" destId="{EF218FE0-7ECA-4BFE-AD81-26DAFCE5A391}" srcOrd="0" destOrd="0" presId="urn:microsoft.com/office/officeart/2005/8/layout/radial5"/>
    <dgm:cxn modelId="{26B62889-D3AA-4DD3-A7E6-F771DD3A92F6}" type="presOf" srcId="{6EE6740D-382B-463F-9B46-53C197909A7A}" destId="{55C827D4-CC6C-4D41-A5D3-5181055B7DB3}" srcOrd="0" destOrd="0" presId="urn:microsoft.com/office/officeart/2005/8/layout/radial5"/>
    <dgm:cxn modelId="{A354A76C-FC12-4604-84DB-F7C924F02485}" type="presOf" srcId="{6EAF4F4D-E007-47F9-97DD-C16687947BDE}" destId="{1EAE3BBC-DE87-4DD5-99FE-3641CC22E701}" srcOrd="0" destOrd="0" presId="urn:microsoft.com/office/officeart/2005/8/layout/radial5"/>
    <dgm:cxn modelId="{DBA7D464-3367-49CD-A01B-A915B1A62B13}" srcId="{AA6A0BD2-0F75-4249-8F82-32F951D15D06}" destId="{86DDAA1D-76EC-4FD6-9BB6-A60700A991CF}" srcOrd="3" destOrd="0" parTransId="{6EE6740D-382B-463F-9B46-53C197909A7A}" sibTransId="{BA1D69F2-2B77-4800-A611-DA108ABB7FDA}"/>
    <dgm:cxn modelId="{24D72B59-3B32-4864-836B-6F20805EC933}" type="presOf" srcId="{E41C201C-ADBA-49CA-9FC8-B408A5934378}" destId="{D5BFA1BF-2612-407D-87F9-9E965E1BB122}" srcOrd="1" destOrd="0" presId="urn:microsoft.com/office/officeart/2005/8/layout/radial5"/>
    <dgm:cxn modelId="{5D62D6F0-7565-4A38-B7EA-86F312D4EB3F}" type="presOf" srcId="{86DDAA1D-76EC-4FD6-9BB6-A60700A991CF}" destId="{0B473085-0BBB-4F1F-8F09-13AF7DD466CE}" srcOrd="0" destOrd="0" presId="urn:microsoft.com/office/officeart/2005/8/layout/radial5"/>
    <dgm:cxn modelId="{73BC7043-2E0B-44FE-8B55-853D89EF2DE9}" type="presOf" srcId="{12D841C7-1618-4E0F-B7FC-693E948BFAD7}" destId="{890E3769-DCDD-4465-8846-297F20FA7468}" srcOrd="0" destOrd="0" presId="urn:microsoft.com/office/officeart/2005/8/layout/radial5"/>
    <dgm:cxn modelId="{2B1D1930-854A-431B-AEAB-B2F5CF336B3E}" type="presOf" srcId="{BB09DFFD-E73C-42A0-896D-4AD688D56520}" destId="{3856A22B-97DE-47B7-AD21-617D1613B276}" srcOrd="0" destOrd="0" presId="urn:microsoft.com/office/officeart/2005/8/layout/radial5"/>
    <dgm:cxn modelId="{E99B7C10-C754-4D4F-ACC4-2393527892B7}" type="presOf" srcId="{B2771380-C51C-4879-B217-237CEE2F94C2}" destId="{C441F850-93D2-4200-9645-01A166F6A31C}" srcOrd="0" destOrd="0" presId="urn:microsoft.com/office/officeart/2005/8/layout/radial5"/>
    <dgm:cxn modelId="{D6914B97-73B5-4DC7-B1A7-1C547AD9D1FA}" srcId="{AA6A0BD2-0F75-4249-8F82-32F951D15D06}" destId="{BB09DFFD-E73C-42A0-896D-4AD688D56520}" srcOrd="0" destOrd="0" parTransId="{6EAF4F4D-E007-47F9-97DD-C16687947BDE}" sibTransId="{73F3F314-F40A-4F91-B009-8C796CE0C91D}"/>
    <dgm:cxn modelId="{0379552A-55D3-45F5-B6A8-2F1838AF0DEA}" type="presOf" srcId="{52359C4F-AC68-4945-9CC1-BEB1BC93C9A0}" destId="{ACE06C27-FFEF-4DA1-8CE1-359256693894}" srcOrd="0" destOrd="0" presId="urn:microsoft.com/office/officeart/2005/8/layout/radial5"/>
    <dgm:cxn modelId="{9A41E2A6-25DE-47AF-A2BE-425DD708C4C7}" srcId="{AA6A0BD2-0F75-4249-8F82-32F951D15D06}" destId="{B2771380-C51C-4879-B217-237CEE2F94C2}" srcOrd="1" destOrd="0" parTransId="{E41C201C-ADBA-49CA-9FC8-B408A5934378}" sibTransId="{027DCBAD-FBA8-4E7F-87F4-0D4D9A0B4A62}"/>
    <dgm:cxn modelId="{DCFDB212-43EB-4B9A-AAE7-9327A4548098}" srcId="{AA6A0BD2-0F75-4249-8F82-32F951D15D06}" destId="{12D841C7-1618-4E0F-B7FC-693E948BFAD7}" srcOrd="2" destOrd="0" parTransId="{52359C4F-AC68-4945-9CC1-BEB1BC93C9A0}" sibTransId="{46E50B34-751B-4C63-93FF-77126AFCBAFD}"/>
    <dgm:cxn modelId="{9B2B45D3-5153-4D7A-82CF-3913E945900C}" type="presOf" srcId="{6EAF4F4D-E007-47F9-97DD-C16687947BDE}" destId="{7FC39EA9-12AE-49C6-8091-18EE11DD8F20}" srcOrd="1" destOrd="0" presId="urn:microsoft.com/office/officeart/2005/8/layout/radial5"/>
    <dgm:cxn modelId="{89F3289B-7305-4E2C-8664-36790FF72AE9}" srcId="{676A89BC-B1D7-4A04-B77A-82A28C597637}" destId="{AA6A0BD2-0F75-4249-8F82-32F951D15D06}" srcOrd="0" destOrd="0" parTransId="{DAD61F7D-B54E-412E-8C1F-78236A4A0150}" sibTransId="{166A54DE-7D4C-4E0A-8BA4-D5D3B88634DF}"/>
    <dgm:cxn modelId="{B3C023A9-0B92-4329-862E-3CD8A95DACDC}" type="presOf" srcId="{6EE6740D-382B-463F-9B46-53C197909A7A}" destId="{600AF20E-DFBE-4AD1-97A1-7CEF80633F16}" srcOrd="1" destOrd="0" presId="urn:microsoft.com/office/officeart/2005/8/layout/radial5"/>
    <dgm:cxn modelId="{632A0BA9-22DE-43F4-BF76-0FDA4B19CB78}" type="presOf" srcId="{52359C4F-AC68-4945-9CC1-BEB1BC93C9A0}" destId="{93C391FD-BB78-42EA-9230-075639E0830B}" srcOrd="1" destOrd="0" presId="urn:microsoft.com/office/officeart/2005/8/layout/radial5"/>
    <dgm:cxn modelId="{0D77648D-FE15-45AF-A805-D7A5A766C5A3}" type="presParOf" srcId="{EF218FE0-7ECA-4BFE-AD81-26DAFCE5A391}" destId="{D530FB5E-B32F-404D-8672-291C9D0C2844}" srcOrd="0" destOrd="0" presId="urn:microsoft.com/office/officeart/2005/8/layout/radial5"/>
    <dgm:cxn modelId="{44D18549-DB0D-43CC-8C50-BC8FB90419D8}" type="presParOf" srcId="{EF218FE0-7ECA-4BFE-AD81-26DAFCE5A391}" destId="{1EAE3BBC-DE87-4DD5-99FE-3641CC22E701}" srcOrd="1" destOrd="0" presId="urn:microsoft.com/office/officeart/2005/8/layout/radial5"/>
    <dgm:cxn modelId="{2CFE6C17-E9EC-4D8B-806D-5E78A70658F5}" type="presParOf" srcId="{1EAE3BBC-DE87-4DD5-99FE-3641CC22E701}" destId="{7FC39EA9-12AE-49C6-8091-18EE11DD8F20}" srcOrd="0" destOrd="0" presId="urn:microsoft.com/office/officeart/2005/8/layout/radial5"/>
    <dgm:cxn modelId="{2722B8B8-9424-4A68-A985-F3C8145701B6}" type="presParOf" srcId="{EF218FE0-7ECA-4BFE-AD81-26DAFCE5A391}" destId="{3856A22B-97DE-47B7-AD21-617D1613B276}" srcOrd="2" destOrd="0" presId="urn:microsoft.com/office/officeart/2005/8/layout/radial5"/>
    <dgm:cxn modelId="{CDD893B4-3789-4B6D-9752-F28B3A562071}" type="presParOf" srcId="{EF218FE0-7ECA-4BFE-AD81-26DAFCE5A391}" destId="{E4856A33-9A1F-4A67-85A4-D69F0F0C01E0}" srcOrd="3" destOrd="0" presId="urn:microsoft.com/office/officeart/2005/8/layout/radial5"/>
    <dgm:cxn modelId="{A8EBAFF2-C0DD-4C12-A57B-79A0D18FEC50}" type="presParOf" srcId="{E4856A33-9A1F-4A67-85A4-D69F0F0C01E0}" destId="{D5BFA1BF-2612-407D-87F9-9E965E1BB122}" srcOrd="0" destOrd="0" presId="urn:microsoft.com/office/officeart/2005/8/layout/radial5"/>
    <dgm:cxn modelId="{EF50A638-F183-40F0-9CD9-7540AEF498B9}" type="presParOf" srcId="{EF218FE0-7ECA-4BFE-AD81-26DAFCE5A391}" destId="{C441F850-93D2-4200-9645-01A166F6A31C}" srcOrd="4" destOrd="0" presId="urn:microsoft.com/office/officeart/2005/8/layout/radial5"/>
    <dgm:cxn modelId="{49965FCB-652E-4B07-BE2E-934F2A549C57}" type="presParOf" srcId="{EF218FE0-7ECA-4BFE-AD81-26DAFCE5A391}" destId="{ACE06C27-FFEF-4DA1-8CE1-359256693894}" srcOrd="5" destOrd="0" presId="urn:microsoft.com/office/officeart/2005/8/layout/radial5"/>
    <dgm:cxn modelId="{B10E7DF4-4627-48BF-BD49-ABED46E02B2C}" type="presParOf" srcId="{ACE06C27-FFEF-4DA1-8CE1-359256693894}" destId="{93C391FD-BB78-42EA-9230-075639E0830B}" srcOrd="0" destOrd="0" presId="urn:microsoft.com/office/officeart/2005/8/layout/radial5"/>
    <dgm:cxn modelId="{5BF09915-5BF0-4911-8A4C-2B78771D0CE7}" type="presParOf" srcId="{EF218FE0-7ECA-4BFE-AD81-26DAFCE5A391}" destId="{890E3769-DCDD-4465-8846-297F20FA7468}" srcOrd="6" destOrd="0" presId="urn:microsoft.com/office/officeart/2005/8/layout/radial5"/>
    <dgm:cxn modelId="{0B8D863F-A430-4BA5-9780-A6E1787CDFD6}" type="presParOf" srcId="{EF218FE0-7ECA-4BFE-AD81-26DAFCE5A391}" destId="{55C827D4-CC6C-4D41-A5D3-5181055B7DB3}" srcOrd="7" destOrd="0" presId="urn:microsoft.com/office/officeart/2005/8/layout/radial5"/>
    <dgm:cxn modelId="{BDAB9EEE-EE2C-4387-A9EA-B997FA617358}" type="presParOf" srcId="{55C827D4-CC6C-4D41-A5D3-5181055B7DB3}" destId="{600AF20E-DFBE-4AD1-97A1-7CEF80633F16}" srcOrd="0" destOrd="0" presId="urn:microsoft.com/office/officeart/2005/8/layout/radial5"/>
    <dgm:cxn modelId="{BF806FF4-8E57-470E-B272-B695142DFCCE}" type="presParOf" srcId="{EF218FE0-7ECA-4BFE-AD81-26DAFCE5A391}" destId="{0B473085-0BBB-4F1F-8F09-13AF7DD466C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0FB5E-B32F-404D-8672-291C9D0C2844}">
      <dsp:nvSpPr>
        <dsp:cNvPr id="0" name=""/>
        <dsp:cNvSpPr/>
      </dsp:nvSpPr>
      <dsp:spPr>
        <a:xfrm>
          <a:off x="2587817" y="1848732"/>
          <a:ext cx="1430412" cy="1448273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7296" y="2060827"/>
        <a:ext cx="1011454" cy="1024083"/>
      </dsp:txXfrm>
    </dsp:sp>
    <dsp:sp modelId="{1EAE3BBC-DE87-4DD5-99FE-3641CC22E701}">
      <dsp:nvSpPr>
        <dsp:cNvPr id="0" name=""/>
        <dsp:cNvSpPr/>
      </dsp:nvSpPr>
      <dsp:spPr>
        <a:xfrm rot="16146599">
          <a:off x="3171917" y="1443459"/>
          <a:ext cx="234308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07609" y="1571134"/>
        <a:ext cx="164016" cy="277601"/>
      </dsp:txXfrm>
    </dsp:sp>
    <dsp:sp modelId="{3856A22B-97DE-47B7-AD21-617D1613B276}">
      <dsp:nvSpPr>
        <dsp:cNvPr id="0" name=""/>
        <dsp:cNvSpPr/>
      </dsp:nvSpPr>
      <dsp:spPr>
        <a:xfrm>
          <a:off x="2517005" y="-75947"/>
          <a:ext cx="1514065" cy="1566047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n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8735" y="153395"/>
        <a:ext cx="1070605" cy="1107363"/>
      </dsp:txXfrm>
    </dsp:sp>
    <dsp:sp modelId="{E4856A33-9A1F-4A67-85A4-D69F0F0C01E0}">
      <dsp:nvSpPr>
        <dsp:cNvPr id="0" name=""/>
        <dsp:cNvSpPr/>
      </dsp:nvSpPr>
      <dsp:spPr>
        <a:xfrm rot="21566167">
          <a:off x="4073591" y="2319302"/>
          <a:ext cx="405924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73594" y="2412434"/>
        <a:ext cx="284147" cy="277601"/>
      </dsp:txXfrm>
    </dsp:sp>
    <dsp:sp modelId="{C441F850-93D2-4200-9645-01A166F6A31C}">
      <dsp:nvSpPr>
        <dsp:cNvPr id="0" name=""/>
        <dsp:cNvSpPr/>
      </dsp:nvSpPr>
      <dsp:spPr>
        <a:xfrm>
          <a:off x="4503899" y="1823064"/>
          <a:ext cx="1517617" cy="1461035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kern="1200" dirty="0" smtClean="0">
              <a:solidFill>
                <a:schemeClr val="tx1"/>
              </a:solidFill>
              <a:latin typeface="Brush Script MT" panose="03060802040406070304" pitchFamily="66" charset="0"/>
              <a:cs typeface="NikoshBAN" panose="02000000000000000000" pitchFamily="2" charset="0"/>
            </a:rPr>
            <a:t>l</a:t>
          </a:r>
          <a:endParaRPr lang="en-US" sz="2200" kern="1200" dirty="0">
            <a:solidFill>
              <a:schemeClr val="tx1"/>
            </a:solidFill>
            <a:latin typeface="Brush Script MT" panose="03060802040406070304" pitchFamily="66" charset="0"/>
            <a:cs typeface="NikoshBAN" panose="02000000000000000000" pitchFamily="2" charset="0"/>
          </a:endParaRPr>
        </a:p>
      </dsp:txBody>
      <dsp:txXfrm>
        <a:off x="4726149" y="2037028"/>
        <a:ext cx="1073117" cy="1033107"/>
      </dsp:txXfrm>
    </dsp:sp>
    <dsp:sp modelId="{ACE06C27-FFEF-4DA1-8CE1-359256693894}">
      <dsp:nvSpPr>
        <dsp:cNvPr id="0" name=""/>
        <dsp:cNvSpPr/>
      </dsp:nvSpPr>
      <dsp:spPr>
        <a:xfrm rot="5337401">
          <a:off x="3139938" y="3350730"/>
          <a:ext cx="361051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93109" y="3389114"/>
        <a:ext cx="252736" cy="277601"/>
      </dsp:txXfrm>
    </dsp:sp>
    <dsp:sp modelId="{890E3769-DCDD-4465-8846-297F20FA7468}">
      <dsp:nvSpPr>
        <dsp:cNvPr id="0" name=""/>
        <dsp:cNvSpPr/>
      </dsp:nvSpPr>
      <dsp:spPr>
        <a:xfrm>
          <a:off x="2582219" y="3778556"/>
          <a:ext cx="1512378" cy="1474698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চৌম্বকীয়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m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3702" y="3994521"/>
        <a:ext cx="1069412" cy="1042768"/>
      </dsp:txXfrm>
    </dsp:sp>
    <dsp:sp modelId="{55C827D4-CC6C-4D41-A5D3-5181055B7DB3}">
      <dsp:nvSpPr>
        <dsp:cNvPr id="0" name=""/>
        <dsp:cNvSpPr/>
      </dsp:nvSpPr>
      <dsp:spPr>
        <a:xfrm rot="10775744">
          <a:off x="2150750" y="2322569"/>
          <a:ext cx="376944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63832" y="2414703"/>
        <a:ext cx="263861" cy="277601"/>
      </dsp:txXfrm>
    </dsp:sp>
    <dsp:sp modelId="{0B473085-0BBB-4F1F-8F09-13AF7DD466CE}">
      <dsp:nvSpPr>
        <dsp:cNvPr id="0" name=""/>
        <dsp:cNvSpPr/>
      </dsp:nvSpPr>
      <dsp:spPr>
        <a:xfrm>
          <a:off x="560898" y="1825223"/>
          <a:ext cx="1515916" cy="1523291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ঘূর্ণন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s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2899" y="2048304"/>
        <a:ext cx="1071914" cy="107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1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6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7DEE6-E94A-4DEA-B76A-44A252BE8D7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572A-85DD-4973-85A2-E6DBAE0672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469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2D72-3A37-44E3-A460-3F21444B073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51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CC33-7FB1-4EA1-A259-5B5FA7CC4F1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979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1A1F-A17F-4FD3-9CCF-1126FA6392C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05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BF90-2226-452D-B1F9-5EE90EC1A2B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334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D77B-EFC1-4CF0-924E-D63A2E4D59D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69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E140-37FF-467E-9AAE-600438B689B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619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C517-680C-4191-B4D3-088272D6C7C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71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B159-0F3C-49DE-BF27-F099014CF95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223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962D-172A-4B4D-88E6-90A41B5586C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43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1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90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3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2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62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1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5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2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1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0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66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55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87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18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50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07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74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25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34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32C9-F167-4E97-9639-47C436EEC7F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7E9BF-9FAD-4EE0-89B5-624E4AAD6B94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8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/>
      <p:bldP spid="1333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9893-FD82-45B8-8448-D29C6CED0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0B50-7520-4D99-B65F-38F21B659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0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91739" y="334852"/>
            <a:ext cx="5904078" cy="1588126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9" y="2348770"/>
            <a:ext cx="5904078" cy="37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8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7.40741E-7 C 0.18594 -7.40741E-7 0.34401 0.20671 0.34401 0.46227 C 0.34401 0.71713 0.18594 0.92454 -0.00859 0.92454 C -0.20312 0.92454 -0.36068 0.71713 -0.36068 0.46227 C -0.36068 0.20671 -0.20312 -7.40741E-7 -0.00859 -7.40741E-7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379"/>
            <a:ext cx="7585674" cy="1189267"/>
          </a:xfrm>
        </p:spPr>
        <p:txBody>
          <a:bodyPr>
            <a:normAutofit fontScale="90000"/>
          </a:bodyPr>
          <a:lstStyle/>
          <a:p>
            <a:r>
              <a:rPr lang="bn-BD" sz="4900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en-US" sz="49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49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9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975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975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                     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9337037"/>
              </p:ext>
            </p:extLst>
          </p:nvPr>
        </p:nvGraphicFramePr>
        <p:xfrm>
          <a:off x="1210615" y="1287887"/>
          <a:ext cx="6503830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4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37" y="759049"/>
            <a:ext cx="5972191" cy="960668"/>
          </a:xfrm>
        </p:spPr>
        <p:txBody>
          <a:bodyPr>
            <a:norm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কোয়ান্টাম সংখ্যা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7" y="2316186"/>
            <a:ext cx="2325659" cy="2937188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5534697" y="2306124"/>
            <a:ext cx="2269901" cy="2260243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lowchart: Connector 4"/>
          <p:cNvSpPr/>
          <p:nvPr/>
        </p:nvSpPr>
        <p:spPr>
          <a:xfrm>
            <a:off x="5901745" y="2692489"/>
            <a:ext cx="1545464" cy="1535807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lowchart: Connector 6"/>
          <p:cNvSpPr/>
          <p:nvPr/>
        </p:nvSpPr>
        <p:spPr>
          <a:xfrm>
            <a:off x="6196348" y="2982264"/>
            <a:ext cx="927279" cy="956256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/>
          <p:cNvSpPr/>
          <p:nvPr/>
        </p:nvSpPr>
        <p:spPr>
          <a:xfrm>
            <a:off x="6577884" y="3402035"/>
            <a:ext cx="164206" cy="1642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972204" y="3354343"/>
            <a:ext cx="270456" cy="16380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>
                <a:solidFill>
                  <a:schemeClr val="tx1"/>
                </a:solidFill>
              </a:rPr>
              <a:t>K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69931" y="3082681"/>
            <a:ext cx="270456" cy="16380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>
                <a:solidFill>
                  <a:schemeClr val="tx1"/>
                </a:solidFill>
              </a:rPr>
              <a:t>L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34136" y="2855490"/>
            <a:ext cx="270456" cy="16380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>
                <a:solidFill>
                  <a:schemeClr val="tx1"/>
                </a:solidFill>
              </a:rPr>
              <a:t>M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2639" y="4796074"/>
            <a:ext cx="4916510" cy="86429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প্রধান শক্তিস্তরে সর্বোচ্চ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±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bn-BD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ধারণ করতে পারে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2006221" y="663914"/>
            <a:ext cx="5599864" cy="940803"/>
          </a:xfrm>
          <a:prstGeom prst="flowChartPrepa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08" y="848389"/>
            <a:ext cx="4881649" cy="85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10" y="2437916"/>
            <a:ext cx="2135309" cy="25148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339" y="5167179"/>
            <a:ext cx="159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সোমারফিল্ড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26" y="2506224"/>
            <a:ext cx="4834310" cy="23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2306124"/>
            <a:ext cx="6683765" cy="1265348"/>
          </a:xfrm>
        </p:spPr>
        <p:txBody>
          <a:bodyPr>
            <a:no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</a:t>
            </a:r>
            <a:r>
              <a:rPr lang="bn-BD" sz="2800" dirty="0">
                <a:solidFill>
                  <a:prstClr val="black"/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l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</a:t>
            </a:r>
            <a:r>
              <a:rPr lang="bn-BD" sz="2800" dirty="0">
                <a:solidFill>
                  <a:prstClr val="black"/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l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মান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(n-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পর্যন্ত হয়।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56" y="3368630"/>
            <a:ext cx="4935410" cy="2105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200" u="sng" dirty="0">
                <a:solidFill>
                  <a:srgbClr val="00B050"/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l</a:t>
            </a:r>
            <a:r>
              <a:rPr lang="bn-BD" sz="3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মান</a:t>
            </a: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2400" dirty="0">
                <a:solidFill>
                  <a:srgbClr val="00B050"/>
                </a:solidFill>
              </a:rPr>
              <a:t>      </a:t>
            </a:r>
            <a:r>
              <a:rPr lang="bn-BD" sz="3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উপশক্তিস্তরের নাম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2212156" y="496642"/>
            <a:ext cx="5219163" cy="131518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7253" y="4065766"/>
            <a:ext cx="560231" cy="15743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100" dirty="0">
              <a:solidFill>
                <a:srgbClr val="C00000"/>
              </a:solidFill>
            </a:endParaRP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0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576" y="4027129"/>
            <a:ext cx="550571" cy="16515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d</a:t>
            </a: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f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92816" y="309094"/>
            <a:ext cx="5402687" cy="162032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7832" y="2430083"/>
            <a:ext cx="4514044" cy="3487574"/>
          </a:xfrm>
        </p:spPr>
        <p:txBody>
          <a:bodyPr>
            <a:noAutofit/>
          </a:bodyPr>
          <a:lstStyle/>
          <a:p>
            <a:pPr defTabSz="6858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Mistral" panose="03090702030407020403" pitchFamily="66" charset="0"/>
                <a:cs typeface="NikoshBAN" pitchFamily="2" charset="0"/>
              </a:rPr>
              <a:t>l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শীল।</a:t>
            </a:r>
            <a:b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NikoshBAN" pitchFamily="2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dirty="0">
                <a:solidFill>
                  <a:prstClr val="black"/>
                </a:solidFill>
                <a:latin typeface="Brush Script MT" panose="03060802040406070304" pitchFamily="66" charset="0"/>
                <a:cs typeface="NikoshBAN" pitchFamily="2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3200" dirty="0">
                <a:solidFill>
                  <a:prstClr val="black"/>
                </a:solidFill>
                <a:latin typeface="Brush Script MT" panose="03060802040406070304" pitchFamily="66" charset="0"/>
                <a:cs typeface="NikoshBAN" pitchFamily="2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টি মান হবে।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m 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এর প্রতিটি মান এক একটি অরবিটাল নির্দেশ করে। </a:t>
            </a:r>
            <a:b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</a:b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3" y="2430083"/>
            <a:ext cx="2766255" cy="30176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3015" y="5656047"/>
            <a:ext cx="192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বিজ্ঞানী জীম্যান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9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050960" y="476923"/>
            <a:ext cx="5444544" cy="138890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44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44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0" y="2503332"/>
            <a:ext cx="2830132" cy="30909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28052" y="2704563"/>
            <a:ext cx="4755339" cy="2798741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নিজ অক্ষের উপর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4029709" y="2941415"/>
            <a:ext cx="307393" cy="2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4028052" y="3770291"/>
            <a:ext cx="304080" cy="278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>
            <a:off x="4028950" y="4251182"/>
            <a:ext cx="308910" cy="294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8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1818732" y="557817"/>
            <a:ext cx="6410867" cy="133537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8124" y="2434107"/>
            <a:ext cx="6771475" cy="4031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Clr>
                <a:srgbClr val="353535"/>
              </a:buClr>
            </a:pP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29" y="2731126"/>
            <a:ext cx="6683765" cy="32317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bn-BD" dirty="0" smtClean="0"/>
              <a:t>একক কাজঃ</a:t>
            </a:r>
            <a:br>
              <a:rPr lang="bn-BD" dirty="0" smtClean="0"/>
            </a:b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 কোয়ান্টাম সংখ্যার প্রতিটি মান কি নির্দেশ করে ?</a:t>
            </a:r>
            <a:b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কোয়ান্টাম সংখ্যা দ্বারা ইলেকট্রনের কক্ষপথের কি জানা যায় ?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6137" y="556662"/>
            <a:ext cx="4943457" cy="140160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39" y="661398"/>
            <a:ext cx="2941274" cy="119212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388748" y="3748089"/>
            <a:ext cx="443132" cy="27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1388748" y="4404977"/>
            <a:ext cx="443132" cy="27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93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485" y="2798740"/>
            <a:ext cx="7366733" cy="25009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: ১ম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ড. সুভাষ চন্দ্র পাল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: ১ম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প্রফেসর ড. মোহাম্মদ জয়নাল আবেদীন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>
                <a:latin typeface="NikoshBAN" pitchFamily="2" charset="0"/>
                <a:cs typeface="NikoshBAN" pitchFamily="2" charset="0"/>
              </a:rPr>
            </a:br>
            <a:endParaRPr lang="en-US" sz="3100" dirty="0"/>
          </a:p>
        </p:txBody>
      </p:sp>
      <p:sp>
        <p:nvSpPr>
          <p:cNvPr id="3" name="Bevel 2"/>
          <p:cNvSpPr/>
          <p:nvPr/>
        </p:nvSpPr>
        <p:spPr>
          <a:xfrm>
            <a:off x="2144333" y="557815"/>
            <a:ext cx="5222382" cy="1265350"/>
          </a:xfrm>
          <a:prstGeom prst="beve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4400" dirty="0"/>
          </a:p>
        </p:txBody>
      </p:sp>
      <p:sp>
        <p:nvSpPr>
          <p:cNvPr id="5" name="Right Arrow 4"/>
          <p:cNvSpPr/>
          <p:nvPr/>
        </p:nvSpPr>
        <p:spPr>
          <a:xfrm>
            <a:off x="1642055" y="3153110"/>
            <a:ext cx="502277" cy="2801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/>
          <p:cNvSpPr/>
          <p:nvPr/>
        </p:nvSpPr>
        <p:spPr>
          <a:xfrm>
            <a:off x="1642055" y="3787596"/>
            <a:ext cx="502277" cy="2801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6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06261" y="1493949"/>
            <a:ext cx="6346065" cy="3513519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b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5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950" b="1" i="1">
                <a:solidFill>
                  <a:srgbClr val="33CC33"/>
                </a:solidFill>
                <a:latin typeface="SutonnyMJ" pitchFamily="2" charset="0"/>
              </a:rPr>
              <a:t>imvqb  wWwRUvj K¬v‡m</a:t>
            </a:r>
            <a:br>
              <a:rPr lang="en-US" altLang="en-US" sz="4950" b="1" i="1">
                <a:solidFill>
                  <a:srgbClr val="33CC33"/>
                </a:solidFill>
                <a:latin typeface="SutonnyMJ" pitchFamily="2" charset="0"/>
              </a:rPr>
            </a:br>
            <a:r>
              <a:rPr lang="en-US" altLang="en-US" sz="4950" b="1" i="1">
                <a:solidFill>
                  <a:srgbClr val="FF0066"/>
                </a:solidFill>
                <a:latin typeface="SutonnyMJ" pitchFamily="2" charset="0"/>
              </a:rPr>
              <a:t>mevB‡K ï‡f”Qv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Times New Roman" panose="02020603050405020304" pitchFamily="18" charset="0"/>
              </a:rPr>
              <a:t>Welcome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04061" y="3400425"/>
            <a:ext cx="1335881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Welcome</a:t>
            </a:r>
          </a:p>
        </p:txBody>
      </p:sp>
      <p:pic>
        <p:nvPicPr>
          <p:cNvPr id="205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1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023110"/>
            <a:ext cx="7132320" cy="3977640"/>
          </a:xfrm>
        </p:spPr>
      </p:pic>
      <p:sp>
        <p:nvSpPr>
          <p:cNvPr id="2" name="Rectangle 1"/>
          <p:cNvSpPr/>
          <p:nvPr/>
        </p:nvSpPr>
        <p:spPr>
          <a:xfrm>
            <a:off x="0" y="857250"/>
            <a:ext cx="9144000" cy="1085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13109" y="845820"/>
            <a:ext cx="5117783" cy="1108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prstClr val="white"/>
                </a:solidFill>
              </a:rPr>
              <a:t>বর্ষার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দিনে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তোমাদের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জানাই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কদম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ফুলের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300" b="1" dirty="0" err="1">
                <a:solidFill>
                  <a:prstClr val="white"/>
                </a:solidFill>
              </a:rPr>
              <a:t>শুভেচ্ছা</a:t>
            </a:r>
            <a:endParaRPr lang="en-US" sz="3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lllll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8382000" cy="5168176"/>
          </a:xfrm>
        </p:spPr>
      </p:pic>
      <p:sp>
        <p:nvSpPr>
          <p:cNvPr id="6" name="Rectangle 5"/>
          <p:cNvSpPr/>
          <p:nvPr/>
        </p:nvSpPr>
        <p:spPr>
          <a:xfrm>
            <a:off x="228600" y="3265944"/>
            <a:ext cx="495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†gv³v‡`i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Avjx</a:t>
            </a:r>
            <a:endParaRPr lang="en-US" sz="28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v‡qignj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Abvm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©)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Lyjbv</a:t>
            </a:r>
            <a:endParaRPr lang="en-US" sz="28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‡gvev-01717011960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E-mail:skmuktaderali@gmail.com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91200" y="3657600"/>
            <a:ext cx="312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একv`k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অধ্যায়ঃ৩য়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পাঠঃ০২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696656" cy="668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"/>
            <a:ext cx="696656" cy="668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44" y="533400"/>
            <a:ext cx="696656" cy="66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4" y="474663"/>
            <a:ext cx="696656" cy="66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24" y="1447801"/>
            <a:ext cx="2819400" cy="1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6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398" y="2682831"/>
            <a:ext cx="5966137" cy="2907406"/>
          </a:xfrm>
        </p:spPr>
        <p:txBody>
          <a:bodyPr>
            <a:normAutofit fontScale="90000"/>
          </a:bodyPr>
          <a:lstStyle/>
          <a:p>
            <a:pPr algn="ctr" defTabSz="685800">
              <a:spcBef>
                <a:spcPct val="20000"/>
              </a:spcBef>
            </a:pP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3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/02/ ২০20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1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31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endParaRPr lang="en-US" sz="3100" dirty="0"/>
          </a:p>
        </p:txBody>
      </p:sp>
      <p:sp>
        <p:nvSpPr>
          <p:cNvPr id="4" name="Flowchart: Decision 3"/>
          <p:cNvSpPr/>
          <p:nvPr/>
        </p:nvSpPr>
        <p:spPr>
          <a:xfrm>
            <a:off x="1632398" y="528033"/>
            <a:ext cx="6204397" cy="1279034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765487" y="2540657"/>
            <a:ext cx="2931553" cy="297230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1062507" y="2817455"/>
            <a:ext cx="3573887" cy="23580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lowchart: Connector 3"/>
          <p:cNvSpPr/>
          <p:nvPr/>
        </p:nvSpPr>
        <p:spPr>
          <a:xfrm>
            <a:off x="2076716" y="3899885"/>
            <a:ext cx="86933" cy="965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lowchart: Connector 4"/>
          <p:cNvSpPr/>
          <p:nvPr/>
        </p:nvSpPr>
        <p:spPr>
          <a:xfrm>
            <a:off x="2849451" y="2774590"/>
            <a:ext cx="135229" cy="1448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192903" y="3277470"/>
            <a:ext cx="4327301" cy="15400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1551498" y="3572977"/>
            <a:ext cx="5273899" cy="10045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Connector 8"/>
          <p:cNvSpPr/>
          <p:nvPr/>
        </p:nvSpPr>
        <p:spPr>
          <a:xfrm>
            <a:off x="1999445" y="3996475"/>
            <a:ext cx="164204" cy="1642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/>
          <p:cNvSpPr/>
          <p:nvPr/>
        </p:nvSpPr>
        <p:spPr>
          <a:xfrm>
            <a:off x="3356553" y="3522718"/>
            <a:ext cx="140062" cy="14534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Connector 9"/>
          <p:cNvSpPr/>
          <p:nvPr/>
        </p:nvSpPr>
        <p:spPr>
          <a:xfrm>
            <a:off x="1551498" y="2602087"/>
            <a:ext cx="150216" cy="14654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1626143" y="667785"/>
            <a:ext cx="3777533" cy="7465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925890" y="2048040"/>
            <a:ext cx="985233" cy="970138"/>
          </a:xfrm>
          <a:prstGeom prst="flowChartConnector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lowchart: Connector 12"/>
          <p:cNvSpPr/>
          <p:nvPr/>
        </p:nvSpPr>
        <p:spPr>
          <a:xfrm>
            <a:off x="7377180" y="2005368"/>
            <a:ext cx="996502" cy="9852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lowchart: Connector 13"/>
          <p:cNvSpPr/>
          <p:nvPr/>
        </p:nvSpPr>
        <p:spPr>
          <a:xfrm>
            <a:off x="7814252" y="2193147"/>
            <a:ext cx="135228" cy="1528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lowchart: Connector 14"/>
          <p:cNvSpPr/>
          <p:nvPr/>
        </p:nvSpPr>
        <p:spPr>
          <a:xfrm>
            <a:off x="6305815" y="2203348"/>
            <a:ext cx="146498" cy="16865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urved Left Arrow 16"/>
          <p:cNvSpPr/>
          <p:nvPr/>
        </p:nvSpPr>
        <p:spPr>
          <a:xfrm>
            <a:off x="6664818" y="1938584"/>
            <a:ext cx="434662" cy="12802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7204117" y="1888670"/>
            <a:ext cx="378320" cy="13060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383889" y="1856976"/>
            <a:ext cx="102233" cy="1388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Up Arrow 24"/>
          <p:cNvSpPr/>
          <p:nvPr/>
        </p:nvSpPr>
        <p:spPr>
          <a:xfrm flipH="1">
            <a:off x="7875431" y="1817204"/>
            <a:ext cx="94985" cy="141023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1101041" y="2726294"/>
            <a:ext cx="496036" cy="241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4s</a:t>
            </a:r>
          </a:p>
        </p:txBody>
      </p:sp>
      <p:sp>
        <p:nvSpPr>
          <p:cNvPr id="27" name="Oval 26"/>
          <p:cNvSpPr/>
          <p:nvPr/>
        </p:nvSpPr>
        <p:spPr>
          <a:xfrm>
            <a:off x="1463158" y="3036597"/>
            <a:ext cx="534674" cy="233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4p</a:t>
            </a:r>
          </a:p>
        </p:txBody>
      </p:sp>
      <p:sp>
        <p:nvSpPr>
          <p:cNvPr id="29" name="Oval 28"/>
          <p:cNvSpPr/>
          <p:nvPr/>
        </p:nvSpPr>
        <p:spPr>
          <a:xfrm>
            <a:off x="1872165" y="3313840"/>
            <a:ext cx="496036" cy="241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4d</a:t>
            </a:r>
          </a:p>
        </p:txBody>
      </p:sp>
      <p:sp>
        <p:nvSpPr>
          <p:cNvPr id="30" name="Oval 29"/>
          <p:cNvSpPr/>
          <p:nvPr/>
        </p:nvSpPr>
        <p:spPr>
          <a:xfrm>
            <a:off x="2439333" y="3588145"/>
            <a:ext cx="496036" cy="241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4f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33991" y="1649301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5841" y="3249052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30349" y="1680280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36794" y="3249052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73344" y="3771668"/>
            <a:ext cx="1447575" cy="6911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1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algn="ctr"/>
            <a:r>
              <a:rPr lang="en-US" sz="2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2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solidFill>
                <a:schemeClr val="accent1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499278" y="5154250"/>
            <a:ext cx="1600201" cy="71821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নিউক্লিয়াস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urved Connector 19"/>
          <p:cNvCxnSpPr>
            <a:stCxn id="9" idx="5"/>
            <a:endCxn id="16" idx="1"/>
          </p:cNvCxnSpPr>
          <p:nvPr/>
        </p:nvCxnSpPr>
        <p:spPr>
          <a:xfrm rot="16200000" flipH="1">
            <a:off x="3131079" y="3145157"/>
            <a:ext cx="1376723" cy="335967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68743" y="5702134"/>
            <a:ext cx="1744066" cy="69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অরবিটাল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334 4.44444E-6 C 0.24254 4.44444E-6 0.37153 0.03171 0.37153 0.07129 C 0.37153 0.11064 0.24254 0.14305 0.08334 0.14305 C -0.07569 0.14305 -0.20451 0.11064 -0.20451 0.07129 C -0.20451 0.03171 -0.07569 4.44444E-6 0.08334 4.44444E-6 Z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59 3.7037E-6 C 0.10018 3.7037E-6 0.1882 0.07546 0.1882 0.16921 C 0.1882 0.26296 0.10018 0.33958 -0.00659 0.33958 C -0.11319 0.33958 -0.19861 0.26296 -0.19861 0.16921 C -0.19861 0.07546 -0.11319 3.7037E-6 -0.00659 3.7037E-6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69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632 -0.01968 C 0.15451 -0.01968 0.22656 0.07662 0.22656 0.19606 C 0.22656 0.3162 0.15451 0.41389 0.06632 0.41389 C -0.02153 0.41389 -0.09254 0.3162 -0.09254 0.19606 C -0.09254 0.07662 -0.02153 -0.01968 0.06632 -0.01968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 -4.81481E-6 C 0.02361 -4.81481E-6 0.04097 0.01783 0.04097 0.04028 C 0.04097 0.06297 0.02361 0.08149 0.0026 0.08149 C -0.01823 0.08149 -0.0349 0.06297 -0.0349 0.04028 C -0.0349 0.01783 -0.01823 -4.81481E-6 0.0026 -4.81481E-6 Z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C 0.01979 1.48148E-6 0.03663 0.01805 0.03663 0.04051 C 0.03663 0.06342 0.01979 0.08194 8.33333E-7 0.08194 C -0.01979 0.08194 -0.03472 0.06342 -0.03472 0.04051 C -0.03472 0.01805 -0.01979 1.48148E-6 8.33333E-7 1.48148E-6 Z " pathEditMode="relative" rAng="0" ptsTypes="AAAAA">
                                      <p:cBhvr>
                                        <p:cTn id="60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14" grpId="0" animBg="1"/>
      <p:bldP spid="1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7920" y="3967377"/>
            <a:ext cx="5305709" cy="1166898"/>
          </a:xfrm>
        </p:spPr>
        <p:txBody>
          <a:bodyPr>
            <a:norm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280425" y="1704516"/>
            <a:ext cx="5171252" cy="149717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2659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2470329"/>
            <a:ext cx="6423152" cy="2143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           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সংখ্যার সংজ্ঞা</a:t>
            </a:r>
            <a:b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সংখ্যার প্রকারভেদ ও ব্যাখ্যা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সংখ্যার তাৎপর্য।</a:t>
            </a:r>
            <a:b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613078" y="525620"/>
            <a:ext cx="6568041" cy="1101143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scene3d>
            <a:camera prst="orthographicFront"/>
            <a:lightRig rig="threePt" dir="t"/>
          </a:scene3d>
          <a:sp3d extrusionH="76200">
            <a:bevelT w="152400" h="50800" prst="softRound"/>
            <a:bevelB w="114300" prst="artDeco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spcBef>
                <a:spcPts val="750"/>
              </a:spcBef>
              <a:buClr>
                <a:srgbClr val="353535"/>
              </a:buClr>
            </a:pPr>
            <a:r>
              <a:rPr lang="en-US" sz="3600" spc="38" dirty="0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    </a:t>
            </a:r>
            <a:r>
              <a:rPr lang="en-US" sz="4400" spc="38" dirty="0" err="1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spc="38" dirty="0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38" dirty="0" err="1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spc="38" dirty="0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38" dirty="0" err="1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4400" dirty="0">
              <a:solidFill>
                <a:srgbClr val="E833BF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1922444" y="2747128"/>
            <a:ext cx="733806" cy="328412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80" y="3352338"/>
            <a:ext cx="772735" cy="379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80" y="3952517"/>
            <a:ext cx="772735" cy="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31" y="624110"/>
            <a:ext cx="6589199" cy="128089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638" y="2405934"/>
            <a:ext cx="5572913" cy="283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 ইলেকট্রনের কক্ষপথের আকার, আকৃতি, ত্রিমাত্রিক দিক বিণ্যাস এবং ঘুর্ণন সম্পর্কিত যে চারটি রাশি ব্যবহার করা হয় তাকে কোয়ান্টাম সংখ্যা বলে।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5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629</TotalTime>
  <Words>276</Words>
  <Application>Microsoft Office PowerPoint</Application>
  <PresentationFormat>On-screen Show (4:3)</PresentationFormat>
  <Paragraphs>75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MS PMincho</vt:lpstr>
      <vt:lpstr>Arial</vt:lpstr>
      <vt:lpstr>Brush Script MT</vt:lpstr>
      <vt:lpstr>Calibri</vt:lpstr>
      <vt:lpstr>Calibri Light</vt:lpstr>
      <vt:lpstr>Century Gothic</vt:lpstr>
      <vt:lpstr>Impact</vt:lpstr>
      <vt:lpstr>Mistral</vt:lpstr>
      <vt:lpstr>NikoshBAN</vt:lpstr>
      <vt:lpstr>Siyam Rupali</vt:lpstr>
      <vt:lpstr>SutonnyMJ</vt:lpstr>
      <vt:lpstr>Tahoma</vt:lpstr>
      <vt:lpstr>Times New Roman</vt:lpstr>
      <vt:lpstr>Vrinda</vt:lpstr>
      <vt:lpstr>Wingdings</vt:lpstr>
      <vt:lpstr>Wingdings 3</vt:lpstr>
      <vt:lpstr>Wisp</vt:lpstr>
      <vt:lpstr>Curtain Call</vt:lpstr>
      <vt:lpstr>Office Theme</vt:lpstr>
      <vt:lpstr>4_Office Theme</vt:lpstr>
      <vt:lpstr>PowerPoint Presentation</vt:lpstr>
      <vt:lpstr>imvqb  wWwRUvj K¬v‡m mevB‡K ï‡f”Qv</vt:lpstr>
      <vt:lpstr>PowerPoint Presentation</vt:lpstr>
      <vt:lpstr>পরিচিতি</vt:lpstr>
      <vt:lpstr>  রসায়ন    প্রথম পত্র      অধ্যায় : দ্বিতীয়      তারিখ :২৪/02/ ২০20 খ্রি:      সময় : 40 মিনিট  </vt:lpstr>
      <vt:lpstr>PowerPoint Presentation</vt:lpstr>
      <vt:lpstr>PowerPoint Presentation</vt:lpstr>
      <vt:lpstr>            কোয়ান্টাম সংখ্যার সংজ্ঞা              কোয়ান্টাম সংখ্যার প্রকারভেদ ও ব্যাখ্যা              কোয়ান্টাম সংখ্যার তাৎপর্য। </vt:lpstr>
      <vt:lpstr>            কোয়ান্টাম সংখ্যা কি</vt:lpstr>
      <vt:lpstr>           কোয়ান্টাম সংখ্যার প্রকারভেদ                          </vt:lpstr>
      <vt:lpstr>প্রধান কোয়ান্টাম সংখ্যা </vt:lpstr>
      <vt:lpstr>PowerPoint Presentation</vt:lpstr>
      <vt:lpstr>সহকারী কোয়ান্টাম সংখ্যাকে l দ্বারা প্রকাশ করা হয়। l এর মান 0 থেকে (n-1) পর্যন্ত হয়। </vt:lpstr>
      <vt:lpstr>m এর মান l এর উপর নির্ভরশীল। m এর মান হবে  0 সহ -l থেকে +l   পর্যন্ত।  অর্থাৎ (2l+1) টি মান হবে। m এর প্রতিটি মান এক একটি অরবিটাল নির্দেশ করে।  </vt:lpstr>
      <vt:lpstr>  ইলেকট্রনের নিজ অক্ষের উপর ঘূর্ণনের দিক প্রকাশ করা হয়। একে s দ্বারা প্রকাশ করা হয়।    s এর মান +1/2  বা - 1/2 হয়।  </vt:lpstr>
      <vt:lpstr>PowerPoint Presentation</vt:lpstr>
      <vt:lpstr>একক কাজঃ চৌম্বকীয় কোয়ান্টাম সংখ্যার প্রতিটি মান কি নির্দেশ করে ? সহকারি কোয়ান্টাম সংখ্যা দ্বারা ইলেকট্রনের কক্ষপথের কি জানা যায় ?</vt:lpstr>
      <vt:lpstr>          রসায়ন : ১ম পত্র (ড. সুভাষ চন্দ্র পাল)           রসায়ন : ১ম পত্র (প্রফেসর ড. মোহাম্মদ জয়নাল আবেদীন)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</dc:creator>
  <cp:lastModifiedBy>PROFESSOR COMPUTER</cp:lastModifiedBy>
  <cp:revision>159</cp:revision>
  <dcterms:created xsi:type="dcterms:W3CDTF">2016-06-14T15:03:56Z</dcterms:created>
  <dcterms:modified xsi:type="dcterms:W3CDTF">2020-03-04T17:58:18Z</dcterms:modified>
</cp:coreProperties>
</file>