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2" r:id="rId2"/>
    <p:sldId id="287" r:id="rId3"/>
    <p:sldId id="286" r:id="rId4"/>
    <p:sldId id="257" r:id="rId5"/>
    <p:sldId id="282" r:id="rId6"/>
    <p:sldId id="283" r:id="rId7"/>
    <p:sldId id="288" r:id="rId8"/>
    <p:sldId id="284" r:id="rId9"/>
    <p:sldId id="258" r:id="rId10"/>
    <p:sldId id="285" r:id="rId11"/>
    <p:sldId id="259" r:id="rId12"/>
    <p:sldId id="281" r:id="rId13"/>
    <p:sldId id="277" r:id="rId14"/>
    <p:sldId id="278" r:id="rId15"/>
    <p:sldId id="279" r:id="rId16"/>
    <p:sldId id="260"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DEF03-B4B2-4FDE-B53B-80EBB7EA04B7}" type="doc">
      <dgm:prSet loTypeId="urn:microsoft.com/office/officeart/2005/8/layout/radial1" loCatId="cycle" qsTypeId="urn:microsoft.com/office/officeart/2005/8/quickstyle/simple5" qsCatId="simple" csTypeId="urn:microsoft.com/office/officeart/2005/8/colors/colorful4" csCatId="colorful" phldr="1"/>
      <dgm:spPr/>
      <dgm:t>
        <a:bodyPr/>
        <a:lstStyle/>
        <a:p>
          <a:endParaRPr lang="en-US"/>
        </a:p>
      </dgm:t>
    </dgm:pt>
    <dgm:pt modelId="{A2B16284-5204-4820-8B00-2E96E1D9F41B}">
      <dgm:prSet phldrT="[Text]"/>
      <dgm:spPr>
        <a:gradFill flip="none"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1"/>
          <a:tileRect/>
        </a:gradFill>
      </dgm:spPr>
      <dgm:t>
        <a:bodyPr/>
        <a:lstStyle/>
        <a:p>
          <a:r>
            <a:rPr lang="bn-BD"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নতুন শিখলাম </a:t>
          </a:r>
          <a:endParaRPr lang="en-US"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dgm:t>
    </dgm:pt>
    <dgm:pt modelId="{DAEAE2A1-83C4-4D9D-98D0-648E5E24D9EB}" type="parTrans" cxnId="{ADF18FAD-37B5-49B8-AA76-D62DAEDCA268}">
      <dgm:prSet/>
      <dgm:spPr/>
      <dgm:t>
        <a:bodyPr/>
        <a:lstStyle/>
        <a:p>
          <a:endParaRPr lang="en-US"/>
        </a:p>
      </dgm:t>
    </dgm:pt>
    <dgm:pt modelId="{828D0016-21C4-4BD7-8B38-77538B740A85}" type="sibTrans" cxnId="{ADF18FAD-37B5-49B8-AA76-D62DAEDCA268}">
      <dgm:prSet/>
      <dgm:spPr/>
      <dgm:t>
        <a:bodyPr/>
        <a:lstStyle/>
        <a:p>
          <a:endParaRPr lang="en-US"/>
        </a:p>
      </dgm:t>
    </dgm:pt>
    <dgm:pt modelId="{7E427CF7-679B-4C3B-BC20-29C712F633F6}">
      <dgm:prSet phldrT="[Text]" custT="1"/>
      <dgm:spPr>
        <a:gradFill flip="none" rotWithShape="1">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8100000" scaled="1"/>
          <a:tileRect/>
        </a:gradFill>
      </dgm:spPr>
      <dgm:t>
        <a:bodyPr/>
        <a:lstStyle/>
        <a:p>
          <a:r>
            <a:rPr lang="bn-BD" sz="6600" b="1" dirty="0">
              <a:ln>
                <a:solidFill>
                  <a:schemeClr val="accent6">
                    <a:lumMod val="20000"/>
                    <a:lumOff val="80000"/>
                  </a:schemeClr>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তথ্য</a:t>
          </a:r>
          <a:r>
            <a:rPr lang="bn-BD" sz="3600" b="1" dirty="0">
              <a:ln>
                <a:solidFill>
                  <a:schemeClr val="accent6">
                    <a:lumMod val="20000"/>
                    <a:lumOff val="80000"/>
                  </a:schemeClr>
                </a:solidFill>
              </a:ln>
              <a:effectLst>
                <a:outerShdw blurRad="38100" dist="38100" dir="2700000" algn="tl">
                  <a:srgbClr val="000000">
                    <a:alpha val="43137"/>
                  </a:srgbClr>
                </a:outerShdw>
              </a:effectLst>
              <a:latin typeface="NikoshBAN" pitchFamily="2" charset="0"/>
              <a:cs typeface="NikoshBAN" pitchFamily="2" charset="0"/>
            </a:rPr>
            <a:t> </a:t>
          </a:r>
          <a:endParaRPr lang="en-US" sz="3600" b="1" dirty="0">
            <a:ln>
              <a:solidFill>
                <a:schemeClr val="accent6">
                  <a:lumMod val="20000"/>
                  <a:lumOff val="80000"/>
                </a:schemeClr>
              </a:solidFill>
            </a:ln>
            <a:effectLst>
              <a:outerShdw blurRad="38100" dist="38100" dir="2700000" algn="tl">
                <a:srgbClr val="000000">
                  <a:alpha val="43137"/>
                </a:srgbClr>
              </a:outerShdw>
            </a:effectLst>
            <a:latin typeface="NikoshBAN" pitchFamily="2" charset="0"/>
            <a:cs typeface="NikoshBAN" pitchFamily="2" charset="0"/>
          </a:endParaRPr>
        </a:p>
      </dgm:t>
    </dgm:pt>
    <dgm:pt modelId="{A28D751E-42AE-427F-B10A-E309000B52CD}" type="parTrans" cxnId="{3DF6F4B1-0F68-4271-970C-36B957334537}">
      <dgm:prSet/>
      <dgm:spPr/>
      <dgm:t>
        <a:bodyPr/>
        <a:lstStyle/>
        <a:p>
          <a:endParaRPr lang="en-US"/>
        </a:p>
      </dgm:t>
    </dgm:pt>
    <dgm:pt modelId="{F6A42AC1-4127-4F8A-9B5E-C749E33DF57B}" type="sibTrans" cxnId="{3DF6F4B1-0F68-4271-970C-36B957334537}">
      <dgm:prSet/>
      <dgm:spPr/>
      <dgm:t>
        <a:bodyPr/>
        <a:lstStyle/>
        <a:p>
          <a:endParaRPr lang="en-US"/>
        </a:p>
      </dgm:t>
    </dgm:pt>
    <dgm:pt modelId="{78EE66F8-B4DD-4B45-9EBE-1EEF179A92A3}">
      <dgm:prSet phldrT="[Text]" custT="1"/>
      <dgm:spPr>
        <a:gradFill flip="none"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1"/>
          <a:tileRect/>
        </a:gradFill>
      </dgm:spPr>
      <dgm:t>
        <a:bodyPr/>
        <a:lstStyle/>
        <a:p>
          <a:r>
            <a:rPr lang="bn-BD" sz="5400" b="1" dirty="0">
              <a:solidFill>
                <a:schemeClr val="accent4"/>
              </a:solidFill>
              <a:effectLst>
                <a:outerShdw blurRad="38100" dist="38100" dir="2700000" algn="tl">
                  <a:srgbClr val="000000">
                    <a:alpha val="43137"/>
                  </a:srgbClr>
                </a:outerShdw>
              </a:effectLst>
              <a:latin typeface="NikoshBAN" pitchFamily="2" charset="0"/>
              <a:cs typeface="NikoshBAN" pitchFamily="2" charset="0"/>
            </a:rPr>
            <a:t>উপাত্ত</a:t>
          </a:r>
          <a:r>
            <a:rPr lang="bn-BD" sz="2400" b="1" dirty="0">
              <a:solidFill>
                <a:schemeClr val="accent4"/>
              </a:solidFill>
              <a:effectLst>
                <a:outerShdw blurRad="38100" dist="38100" dir="2700000" algn="tl">
                  <a:srgbClr val="000000">
                    <a:alpha val="43137"/>
                  </a:srgbClr>
                </a:outerShdw>
              </a:effectLst>
              <a:latin typeface="NikoshBAN" pitchFamily="2" charset="0"/>
              <a:cs typeface="NikoshBAN" pitchFamily="2" charset="0"/>
            </a:rPr>
            <a:t> </a:t>
          </a:r>
          <a:endParaRPr lang="en-US" sz="2400" b="1" dirty="0">
            <a:solidFill>
              <a:schemeClr val="accent4"/>
            </a:solidFill>
            <a:effectLst>
              <a:outerShdw blurRad="38100" dist="38100" dir="2700000" algn="tl">
                <a:srgbClr val="000000">
                  <a:alpha val="43137"/>
                </a:srgbClr>
              </a:outerShdw>
            </a:effectLst>
            <a:latin typeface="NikoshBAN" pitchFamily="2" charset="0"/>
            <a:cs typeface="NikoshBAN" pitchFamily="2" charset="0"/>
          </a:endParaRPr>
        </a:p>
      </dgm:t>
    </dgm:pt>
    <dgm:pt modelId="{7DFDB2E6-611D-40FA-8F4E-846A4F9D452D}" type="parTrans" cxnId="{8BC6A7C7-812F-4B10-8723-419CA5CA4AF9}">
      <dgm:prSet/>
      <dgm:spPr/>
      <dgm:t>
        <a:bodyPr/>
        <a:lstStyle/>
        <a:p>
          <a:endParaRPr lang="en-US"/>
        </a:p>
      </dgm:t>
    </dgm:pt>
    <dgm:pt modelId="{6399D0AE-0A92-4F93-9863-0D7FFB019168}" type="sibTrans" cxnId="{8BC6A7C7-812F-4B10-8723-419CA5CA4AF9}">
      <dgm:prSet/>
      <dgm:spPr/>
      <dgm:t>
        <a:bodyPr/>
        <a:lstStyle/>
        <a:p>
          <a:endParaRPr lang="en-US"/>
        </a:p>
      </dgm:t>
    </dgm:pt>
    <dgm:pt modelId="{3D38940F-488E-4212-80C6-05757F25C108}">
      <dgm:prSet/>
      <dgm:spPr>
        <a:gradFill flip="none"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1"/>
          <a:tileRect/>
        </a:gradFill>
      </dgm:spPr>
      <dgm:t>
        <a:bodyPr/>
        <a:lstStyle/>
        <a:p>
          <a:r>
            <a:rPr lang="bn-BD" b="1" dirty="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জ্ঞান  </a:t>
          </a:r>
          <a:endParaRPr lang="en-US" b="1" dirty="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endParaRPr>
        </a:p>
      </dgm:t>
    </dgm:pt>
    <dgm:pt modelId="{E8B66E16-4FC4-4615-9350-1385C51FAEF1}" type="parTrans" cxnId="{33E23012-00D3-4C61-BDBB-0A13DE6965B1}">
      <dgm:prSet/>
      <dgm:spPr/>
      <dgm:t>
        <a:bodyPr/>
        <a:lstStyle/>
        <a:p>
          <a:endParaRPr lang="en-US"/>
        </a:p>
      </dgm:t>
    </dgm:pt>
    <dgm:pt modelId="{34328886-FB14-4BC1-99AA-C496368C8CFD}" type="sibTrans" cxnId="{33E23012-00D3-4C61-BDBB-0A13DE6965B1}">
      <dgm:prSet/>
      <dgm:spPr/>
      <dgm:t>
        <a:bodyPr/>
        <a:lstStyle/>
        <a:p>
          <a:endParaRPr lang="en-US"/>
        </a:p>
      </dgm:t>
    </dgm:pt>
    <dgm:pt modelId="{F22B015E-3623-4043-B8EA-2FAEABDAAE8A}" type="pres">
      <dgm:prSet presAssocID="{DC8DEF03-B4B2-4FDE-B53B-80EBB7EA04B7}" presName="cycle" presStyleCnt="0">
        <dgm:presLayoutVars>
          <dgm:chMax val="1"/>
          <dgm:dir/>
          <dgm:animLvl val="ctr"/>
          <dgm:resizeHandles val="exact"/>
        </dgm:presLayoutVars>
      </dgm:prSet>
      <dgm:spPr/>
    </dgm:pt>
    <dgm:pt modelId="{A2FC1977-93EA-4368-AB42-6517D9C0131F}" type="pres">
      <dgm:prSet presAssocID="{A2B16284-5204-4820-8B00-2E96E1D9F41B}" presName="centerShape" presStyleLbl="node0" presStyleIdx="0" presStyleCnt="1" custLinFactNeighborX="-2609" custLinFactNeighborY="-3832"/>
      <dgm:spPr/>
    </dgm:pt>
    <dgm:pt modelId="{1681749C-4E77-4AFD-9003-367654AC1151}" type="pres">
      <dgm:prSet presAssocID="{A28D751E-42AE-427F-B10A-E309000B52CD}" presName="Name9" presStyleLbl="parChTrans1D2" presStyleIdx="0" presStyleCnt="3"/>
      <dgm:spPr/>
    </dgm:pt>
    <dgm:pt modelId="{A86C6B06-0941-465E-B17F-BA522AB9E6C7}" type="pres">
      <dgm:prSet presAssocID="{A28D751E-42AE-427F-B10A-E309000B52CD}" presName="connTx" presStyleLbl="parChTrans1D2" presStyleIdx="0" presStyleCnt="3"/>
      <dgm:spPr/>
    </dgm:pt>
    <dgm:pt modelId="{C5C0C303-D3AA-42C8-92C9-0A4DCC38D044}" type="pres">
      <dgm:prSet presAssocID="{7E427CF7-679B-4C3B-BC20-29C712F633F6}" presName="node" presStyleLbl="node1" presStyleIdx="0" presStyleCnt="3">
        <dgm:presLayoutVars>
          <dgm:bulletEnabled val="1"/>
        </dgm:presLayoutVars>
      </dgm:prSet>
      <dgm:spPr/>
    </dgm:pt>
    <dgm:pt modelId="{279D9462-27E7-43BE-9D5E-F3BBE42442CD}" type="pres">
      <dgm:prSet presAssocID="{E8B66E16-4FC4-4615-9350-1385C51FAEF1}" presName="Name9" presStyleLbl="parChTrans1D2" presStyleIdx="1" presStyleCnt="3"/>
      <dgm:spPr/>
    </dgm:pt>
    <dgm:pt modelId="{106FB81A-DA51-42D1-BE65-DB21B3660AC9}" type="pres">
      <dgm:prSet presAssocID="{E8B66E16-4FC4-4615-9350-1385C51FAEF1}" presName="connTx" presStyleLbl="parChTrans1D2" presStyleIdx="1" presStyleCnt="3"/>
      <dgm:spPr/>
    </dgm:pt>
    <dgm:pt modelId="{F141CF5C-6D4A-4A9E-A9FE-5FD68496E41C}" type="pres">
      <dgm:prSet presAssocID="{3D38940F-488E-4212-80C6-05757F25C108}" presName="node" presStyleLbl="node1" presStyleIdx="1" presStyleCnt="3" custRadScaleRad="99843" custRadScaleInc="-2299">
        <dgm:presLayoutVars>
          <dgm:bulletEnabled val="1"/>
        </dgm:presLayoutVars>
      </dgm:prSet>
      <dgm:spPr/>
    </dgm:pt>
    <dgm:pt modelId="{C45B2A9E-5FFF-49C6-981C-452C338E3286}" type="pres">
      <dgm:prSet presAssocID="{7DFDB2E6-611D-40FA-8F4E-846A4F9D452D}" presName="Name9" presStyleLbl="parChTrans1D2" presStyleIdx="2" presStyleCnt="3"/>
      <dgm:spPr/>
    </dgm:pt>
    <dgm:pt modelId="{609746C2-E8C4-4A0A-A369-8E350DECD456}" type="pres">
      <dgm:prSet presAssocID="{7DFDB2E6-611D-40FA-8F4E-846A4F9D452D}" presName="connTx" presStyleLbl="parChTrans1D2" presStyleIdx="2" presStyleCnt="3"/>
      <dgm:spPr/>
    </dgm:pt>
    <dgm:pt modelId="{9D6382AA-E4D9-423C-AE60-394B9CF8275A}" type="pres">
      <dgm:prSet presAssocID="{78EE66F8-B4DD-4B45-9EBE-1EEF179A92A3}" presName="node" presStyleLbl="node1" presStyleIdx="2" presStyleCnt="3">
        <dgm:presLayoutVars>
          <dgm:bulletEnabled val="1"/>
        </dgm:presLayoutVars>
      </dgm:prSet>
      <dgm:spPr/>
    </dgm:pt>
  </dgm:ptLst>
  <dgm:cxnLst>
    <dgm:cxn modelId="{E695D004-3550-4424-A3D6-4FC4C9BB058C}" type="presOf" srcId="{7DFDB2E6-611D-40FA-8F4E-846A4F9D452D}" destId="{609746C2-E8C4-4A0A-A369-8E350DECD456}" srcOrd="1" destOrd="0" presId="urn:microsoft.com/office/officeart/2005/8/layout/radial1"/>
    <dgm:cxn modelId="{33E23012-00D3-4C61-BDBB-0A13DE6965B1}" srcId="{A2B16284-5204-4820-8B00-2E96E1D9F41B}" destId="{3D38940F-488E-4212-80C6-05757F25C108}" srcOrd="1" destOrd="0" parTransId="{E8B66E16-4FC4-4615-9350-1385C51FAEF1}" sibTransId="{34328886-FB14-4BC1-99AA-C496368C8CFD}"/>
    <dgm:cxn modelId="{8F09C53B-4D32-4D08-87CC-68FFD911CB0F}" type="presOf" srcId="{DC8DEF03-B4B2-4FDE-B53B-80EBB7EA04B7}" destId="{F22B015E-3623-4043-B8EA-2FAEABDAAE8A}" srcOrd="0" destOrd="0" presId="urn:microsoft.com/office/officeart/2005/8/layout/radial1"/>
    <dgm:cxn modelId="{F5F0934E-C856-4497-BE13-5074A3C3BA87}" type="presOf" srcId="{A2B16284-5204-4820-8B00-2E96E1D9F41B}" destId="{A2FC1977-93EA-4368-AB42-6517D9C0131F}" srcOrd="0" destOrd="0" presId="urn:microsoft.com/office/officeart/2005/8/layout/radial1"/>
    <dgm:cxn modelId="{0B716958-AEC1-45FF-9183-A882C854941D}" type="presOf" srcId="{3D38940F-488E-4212-80C6-05757F25C108}" destId="{F141CF5C-6D4A-4A9E-A9FE-5FD68496E41C}" srcOrd="0" destOrd="0" presId="urn:microsoft.com/office/officeart/2005/8/layout/radial1"/>
    <dgm:cxn modelId="{F89B7580-C16E-44B9-9054-C25693D76C3C}" type="presOf" srcId="{A28D751E-42AE-427F-B10A-E309000B52CD}" destId="{1681749C-4E77-4AFD-9003-367654AC1151}" srcOrd="0" destOrd="0" presId="urn:microsoft.com/office/officeart/2005/8/layout/radial1"/>
    <dgm:cxn modelId="{DC959B83-E619-425A-BAE3-92500606B737}" type="presOf" srcId="{7E427CF7-679B-4C3B-BC20-29C712F633F6}" destId="{C5C0C303-D3AA-42C8-92C9-0A4DCC38D044}" srcOrd="0" destOrd="0" presId="urn:microsoft.com/office/officeart/2005/8/layout/radial1"/>
    <dgm:cxn modelId="{F09F4D87-CFEC-455C-A461-B22704B05F5E}" type="presOf" srcId="{E8B66E16-4FC4-4615-9350-1385C51FAEF1}" destId="{106FB81A-DA51-42D1-BE65-DB21B3660AC9}" srcOrd="1" destOrd="0" presId="urn:microsoft.com/office/officeart/2005/8/layout/radial1"/>
    <dgm:cxn modelId="{30249A8C-77CD-49B1-A413-D5021222DB58}" type="presOf" srcId="{E8B66E16-4FC4-4615-9350-1385C51FAEF1}" destId="{279D9462-27E7-43BE-9D5E-F3BBE42442CD}" srcOrd="0" destOrd="0" presId="urn:microsoft.com/office/officeart/2005/8/layout/radial1"/>
    <dgm:cxn modelId="{ADF18FAD-37B5-49B8-AA76-D62DAEDCA268}" srcId="{DC8DEF03-B4B2-4FDE-B53B-80EBB7EA04B7}" destId="{A2B16284-5204-4820-8B00-2E96E1D9F41B}" srcOrd="0" destOrd="0" parTransId="{DAEAE2A1-83C4-4D9D-98D0-648E5E24D9EB}" sibTransId="{828D0016-21C4-4BD7-8B38-77538B740A85}"/>
    <dgm:cxn modelId="{9512DDAE-811C-42F3-AE81-D347EA8C5B39}" type="presOf" srcId="{7DFDB2E6-611D-40FA-8F4E-846A4F9D452D}" destId="{C45B2A9E-5FFF-49C6-981C-452C338E3286}" srcOrd="0" destOrd="0" presId="urn:microsoft.com/office/officeart/2005/8/layout/radial1"/>
    <dgm:cxn modelId="{3DF6F4B1-0F68-4271-970C-36B957334537}" srcId="{A2B16284-5204-4820-8B00-2E96E1D9F41B}" destId="{7E427CF7-679B-4C3B-BC20-29C712F633F6}" srcOrd="0" destOrd="0" parTransId="{A28D751E-42AE-427F-B10A-E309000B52CD}" sibTransId="{F6A42AC1-4127-4F8A-9B5E-C749E33DF57B}"/>
    <dgm:cxn modelId="{7D4429B4-2EA8-49BE-B46E-BE423EEB68C0}" type="presOf" srcId="{A28D751E-42AE-427F-B10A-E309000B52CD}" destId="{A86C6B06-0941-465E-B17F-BA522AB9E6C7}" srcOrd="1" destOrd="0" presId="urn:microsoft.com/office/officeart/2005/8/layout/radial1"/>
    <dgm:cxn modelId="{8BC6A7C7-812F-4B10-8723-419CA5CA4AF9}" srcId="{A2B16284-5204-4820-8B00-2E96E1D9F41B}" destId="{78EE66F8-B4DD-4B45-9EBE-1EEF179A92A3}" srcOrd="2" destOrd="0" parTransId="{7DFDB2E6-611D-40FA-8F4E-846A4F9D452D}" sibTransId="{6399D0AE-0A92-4F93-9863-0D7FFB019168}"/>
    <dgm:cxn modelId="{44438AEC-73AF-4E91-A7CE-4F47D6388522}" type="presOf" srcId="{78EE66F8-B4DD-4B45-9EBE-1EEF179A92A3}" destId="{9D6382AA-E4D9-423C-AE60-394B9CF8275A}" srcOrd="0" destOrd="0" presId="urn:microsoft.com/office/officeart/2005/8/layout/radial1"/>
    <dgm:cxn modelId="{C655C8F1-3568-4281-B289-2AF3616D8C6B}" type="presParOf" srcId="{F22B015E-3623-4043-B8EA-2FAEABDAAE8A}" destId="{A2FC1977-93EA-4368-AB42-6517D9C0131F}" srcOrd="0" destOrd="0" presId="urn:microsoft.com/office/officeart/2005/8/layout/radial1"/>
    <dgm:cxn modelId="{AF3A3062-F553-4A1C-909A-78FBB9F97475}" type="presParOf" srcId="{F22B015E-3623-4043-B8EA-2FAEABDAAE8A}" destId="{1681749C-4E77-4AFD-9003-367654AC1151}" srcOrd="1" destOrd="0" presId="urn:microsoft.com/office/officeart/2005/8/layout/radial1"/>
    <dgm:cxn modelId="{ED328689-7D1D-4B60-BDF9-BA54F7459031}" type="presParOf" srcId="{1681749C-4E77-4AFD-9003-367654AC1151}" destId="{A86C6B06-0941-465E-B17F-BA522AB9E6C7}" srcOrd="0" destOrd="0" presId="urn:microsoft.com/office/officeart/2005/8/layout/radial1"/>
    <dgm:cxn modelId="{D2849124-0439-44E4-BF21-AF41C5FEE5E2}" type="presParOf" srcId="{F22B015E-3623-4043-B8EA-2FAEABDAAE8A}" destId="{C5C0C303-D3AA-42C8-92C9-0A4DCC38D044}" srcOrd="2" destOrd="0" presId="urn:microsoft.com/office/officeart/2005/8/layout/radial1"/>
    <dgm:cxn modelId="{397F1F1A-4A92-47A3-86B9-B5AFFA22ACAF}" type="presParOf" srcId="{F22B015E-3623-4043-B8EA-2FAEABDAAE8A}" destId="{279D9462-27E7-43BE-9D5E-F3BBE42442CD}" srcOrd="3" destOrd="0" presId="urn:microsoft.com/office/officeart/2005/8/layout/radial1"/>
    <dgm:cxn modelId="{4AC76E59-F735-465C-BFF3-87FC96197513}" type="presParOf" srcId="{279D9462-27E7-43BE-9D5E-F3BBE42442CD}" destId="{106FB81A-DA51-42D1-BE65-DB21B3660AC9}" srcOrd="0" destOrd="0" presId="urn:microsoft.com/office/officeart/2005/8/layout/radial1"/>
    <dgm:cxn modelId="{D5DF3FD5-78B3-4C49-AD84-1DC152B3D9A0}" type="presParOf" srcId="{F22B015E-3623-4043-B8EA-2FAEABDAAE8A}" destId="{F141CF5C-6D4A-4A9E-A9FE-5FD68496E41C}" srcOrd="4" destOrd="0" presId="urn:microsoft.com/office/officeart/2005/8/layout/radial1"/>
    <dgm:cxn modelId="{1C96B067-2163-4EDD-9F1B-88C314C00E49}" type="presParOf" srcId="{F22B015E-3623-4043-B8EA-2FAEABDAAE8A}" destId="{C45B2A9E-5FFF-49C6-981C-452C338E3286}" srcOrd="5" destOrd="0" presId="urn:microsoft.com/office/officeart/2005/8/layout/radial1"/>
    <dgm:cxn modelId="{7FEFB0FC-0E7A-4234-9FD6-65DCEC9D9E8D}" type="presParOf" srcId="{C45B2A9E-5FFF-49C6-981C-452C338E3286}" destId="{609746C2-E8C4-4A0A-A369-8E350DECD456}" srcOrd="0" destOrd="0" presId="urn:microsoft.com/office/officeart/2005/8/layout/radial1"/>
    <dgm:cxn modelId="{C67C4D50-A115-4982-B27F-6C1A792A8E24}" type="presParOf" srcId="{F22B015E-3623-4043-B8EA-2FAEABDAAE8A}" destId="{9D6382AA-E4D9-423C-AE60-394B9CF8275A}"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C1977-93EA-4368-AB42-6517D9C0131F}">
      <dsp:nvSpPr>
        <dsp:cNvPr id="0" name=""/>
        <dsp:cNvSpPr/>
      </dsp:nvSpPr>
      <dsp:spPr>
        <a:xfrm>
          <a:off x="2971781" y="2362177"/>
          <a:ext cx="1945399" cy="1945399"/>
        </a:xfrm>
        <a:prstGeom prst="ellipse">
          <a:avLst/>
        </a:prstGeom>
        <a:gradFill flip="none"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bn-BD" sz="4100" b="1" kern="1200" dirty="0">
              <a:solidFill>
                <a:srgbClr val="002060"/>
              </a:solidFill>
              <a:effectLst>
                <a:outerShdw blurRad="38100" dist="38100" dir="2700000" algn="tl">
                  <a:srgbClr val="000000">
                    <a:alpha val="43137"/>
                  </a:srgbClr>
                </a:outerShdw>
              </a:effectLst>
              <a:latin typeface="NikoshBAN" pitchFamily="2" charset="0"/>
              <a:cs typeface="NikoshBAN" pitchFamily="2" charset="0"/>
            </a:rPr>
            <a:t>নতুন শিখলাম </a:t>
          </a:r>
          <a:endParaRPr lang="en-US" sz="4100" b="1" kern="12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dsp:txBody>
      <dsp:txXfrm>
        <a:off x="3256678" y="2647074"/>
        <a:ext cx="1375605" cy="1375605"/>
      </dsp:txXfrm>
    </dsp:sp>
    <dsp:sp modelId="{1681749C-4E77-4AFD-9003-367654AC1151}">
      <dsp:nvSpPr>
        <dsp:cNvPr id="0" name=""/>
        <dsp:cNvSpPr/>
      </dsp:nvSpPr>
      <dsp:spPr>
        <a:xfrm rot="16394064">
          <a:off x="3811571" y="2143550"/>
          <a:ext cx="398038" cy="42947"/>
        </a:xfrm>
        <a:custGeom>
          <a:avLst/>
          <a:gdLst/>
          <a:ahLst/>
          <a:cxnLst/>
          <a:rect l="0" t="0" r="0" b="0"/>
          <a:pathLst>
            <a:path>
              <a:moveTo>
                <a:pt x="0" y="21473"/>
              </a:moveTo>
              <a:lnTo>
                <a:pt x="398038" y="214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00639" y="2155073"/>
        <a:ext cx="19901" cy="19901"/>
      </dsp:txXfrm>
    </dsp:sp>
    <dsp:sp modelId="{C5C0C303-D3AA-42C8-92C9-0A4DCC38D044}">
      <dsp:nvSpPr>
        <dsp:cNvPr id="0" name=""/>
        <dsp:cNvSpPr/>
      </dsp:nvSpPr>
      <dsp:spPr>
        <a:xfrm>
          <a:off x="3104000" y="22472"/>
          <a:ext cx="1945399" cy="1945399"/>
        </a:xfrm>
        <a:prstGeom prst="ellipse">
          <a:avLst/>
        </a:prstGeom>
        <a:gradFill flip="none" rotWithShape="1">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81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2933700">
            <a:lnSpc>
              <a:spcPct val="90000"/>
            </a:lnSpc>
            <a:spcBef>
              <a:spcPct val="0"/>
            </a:spcBef>
            <a:spcAft>
              <a:spcPct val="35000"/>
            </a:spcAft>
            <a:buNone/>
          </a:pPr>
          <a:r>
            <a:rPr lang="bn-BD" sz="6600" b="1" kern="1200" dirty="0">
              <a:ln>
                <a:solidFill>
                  <a:schemeClr val="accent6">
                    <a:lumMod val="20000"/>
                    <a:lumOff val="80000"/>
                  </a:schemeClr>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তথ্য</a:t>
          </a:r>
          <a:r>
            <a:rPr lang="bn-BD" sz="3600" b="1" kern="1200" dirty="0">
              <a:ln>
                <a:solidFill>
                  <a:schemeClr val="accent6">
                    <a:lumMod val="20000"/>
                    <a:lumOff val="80000"/>
                  </a:schemeClr>
                </a:solidFill>
              </a:ln>
              <a:effectLst>
                <a:outerShdw blurRad="38100" dist="38100" dir="2700000" algn="tl">
                  <a:srgbClr val="000000">
                    <a:alpha val="43137"/>
                  </a:srgbClr>
                </a:outerShdw>
              </a:effectLst>
              <a:latin typeface="NikoshBAN" pitchFamily="2" charset="0"/>
              <a:cs typeface="NikoshBAN" pitchFamily="2" charset="0"/>
            </a:rPr>
            <a:t> </a:t>
          </a:r>
          <a:endParaRPr lang="en-US" sz="3600" b="1" kern="1200" dirty="0">
            <a:ln>
              <a:solidFill>
                <a:schemeClr val="accent6">
                  <a:lumMod val="20000"/>
                  <a:lumOff val="80000"/>
                </a:schemeClr>
              </a:solidFill>
            </a:ln>
            <a:effectLst>
              <a:outerShdw blurRad="38100" dist="38100" dir="2700000" algn="tl">
                <a:srgbClr val="000000">
                  <a:alpha val="43137"/>
                </a:srgbClr>
              </a:outerShdw>
            </a:effectLst>
            <a:latin typeface="NikoshBAN" pitchFamily="2" charset="0"/>
            <a:cs typeface="NikoshBAN" pitchFamily="2" charset="0"/>
          </a:endParaRPr>
        </a:p>
      </dsp:txBody>
      <dsp:txXfrm>
        <a:off x="3388897" y="307369"/>
        <a:ext cx="1375605" cy="1375605"/>
      </dsp:txXfrm>
    </dsp:sp>
    <dsp:sp modelId="{279D9462-27E7-43BE-9D5E-F3BBE42442CD}">
      <dsp:nvSpPr>
        <dsp:cNvPr id="0" name=""/>
        <dsp:cNvSpPr/>
      </dsp:nvSpPr>
      <dsp:spPr>
        <a:xfrm rot="1851634">
          <a:off x="4723135" y="4016429"/>
          <a:ext cx="795706" cy="42947"/>
        </a:xfrm>
        <a:custGeom>
          <a:avLst/>
          <a:gdLst/>
          <a:ahLst/>
          <a:cxnLst/>
          <a:rect l="0" t="0" r="0" b="0"/>
          <a:pathLst>
            <a:path>
              <a:moveTo>
                <a:pt x="0" y="21473"/>
              </a:moveTo>
              <a:lnTo>
                <a:pt x="795706" y="214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1095" y="4018010"/>
        <a:ext cx="39785" cy="39785"/>
      </dsp:txXfrm>
    </dsp:sp>
    <dsp:sp modelId="{F141CF5C-6D4A-4A9E-A9FE-5FD68496E41C}">
      <dsp:nvSpPr>
        <dsp:cNvPr id="0" name=""/>
        <dsp:cNvSpPr/>
      </dsp:nvSpPr>
      <dsp:spPr>
        <a:xfrm>
          <a:off x="5324796" y="3768229"/>
          <a:ext cx="1945399" cy="1945399"/>
        </a:xfrm>
        <a:prstGeom prst="ellipse">
          <a:avLst/>
        </a:prstGeom>
        <a:gradFill flip="none"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bn-BD" sz="6500" b="1" kern="1200" dirty="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rPr>
            <a:t>জ্ঞান  </a:t>
          </a:r>
          <a:endParaRPr lang="en-US" sz="6500" b="1" kern="1200" dirty="0">
            <a:solidFill>
              <a:schemeClr val="accent4">
                <a:lumMod val="60000"/>
                <a:lumOff val="40000"/>
              </a:schemeClr>
            </a:solidFill>
            <a:effectLst>
              <a:outerShdw blurRad="38100" dist="38100" dir="2700000" algn="tl">
                <a:srgbClr val="000000">
                  <a:alpha val="43137"/>
                </a:srgbClr>
              </a:outerShdw>
            </a:effectLst>
            <a:latin typeface="NikoshBAN" pitchFamily="2" charset="0"/>
            <a:cs typeface="NikoshBAN" pitchFamily="2" charset="0"/>
          </a:endParaRPr>
        </a:p>
      </dsp:txBody>
      <dsp:txXfrm>
        <a:off x="5609693" y="4053126"/>
        <a:ext cx="1375605" cy="1375605"/>
      </dsp:txXfrm>
    </dsp:sp>
    <dsp:sp modelId="{C45B2A9E-5FFF-49C6-981C-452C338E3286}">
      <dsp:nvSpPr>
        <dsp:cNvPr id="0" name=""/>
        <dsp:cNvSpPr/>
      </dsp:nvSpPr>
      <dsp:spPr>
        <a:xfrm rot="8680860">
          <a:off x="2622387" y="4043978"/>
          <a:ext cx="581981" cy="42947"/>
        </a:xfrm>
        <a:custGeom>
          <a:avLst/>
          <a:gdLst/>
          <a:ahLst/>
          <a:cxnLst/>
          <a:rect l="0" t="0" r="0" b="0"/>
          <a:pathLst>
            <a:path>
              <a:moveTo>
                <a:pt x="0" y="21473"/>
              </a:moveTo>
              <a:lnTo>
                <a:pt x="581981" y="214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98828" y="4050903"/>
        <a:ext cx="29099" cy="29099"/>
      </dsp:txXfrm>
    </dsp:sp>
    <dsp:sp modelId="{9D6382AA-E4D9-423C-AE60-394B9CF8275A}">
      <dsp:nvSpPr>
        <dsp:cNvPr id="0" name=""/>
        <dsp:cNvSpPr/>
      </dsp:nvSpPr>
      <dsp:spPr>
        <a:xfrm>
          <a:off x="909575" y="3823328"/>
          <a:ext cx="1945399" cy="1945399"/>
        </a:xfrm>
        <a:prstGeom prst="ellipse">
          <a:avLst/>
        </a:prstGeom>
        <a:gradFill flip="none"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bn-BD" sz="5400" b="1" kern="1200" dirty="0">
              <a:solidFill>
                <a:schemeClr val="accent4"/>
              </a:solidFill>
              <a:effectLst>
                <a:outerShdw blurRad="38100" dist="38100" dir="2700000" algn="tl">
                  <a:srgbClr val="000000">
                    <a:alpha val="43137"/>
                  </a:srgbClr>
                </a:outerShdw>
              </a:effectLst>
              <a:latin typeface="NikoshBAN" pitchFamily="2" charset="0"/>
              <a:cs typeface="NikoshBAN" pitchFamily="2" charset="0"/>
            </a:rPr>
            <a:t>উপাত্ত</a:t>
          </a:r>
          <a:r>
            <a:rPr lang="bn-BD" sz="2400" b="1" kern="1200" dirty="0">
              <a:solidFill>
                <a:schemeClr val="accent4"/>
              </a:solidFill>
              <a:effectLst>
                <a:outerShdw blurRad="38100" dist="38100" dir="2700000" algn="tl">
                  <a:srgbClr val="000000">
                    <a:alpha val="43137"/>
                  </a:srgbClr>
                </a:outerShdw>
              </a:effectLst>
              <a:latin typeface="NikoshBAN" pitchFamily="2" charset="0"/>
              <a:cs typeface="NikoshBAN" pitchFamily="2" charset="0"/>
            </a:rPr>
            <a:t> </a:t>
          </a:r>
          <a:endParaRPr lang="en-US" sz="2400" b="1" kern="1200" dirty="0">
            <a:solidFill>
              <a:schemeClr val="accent4"/>
            </a:solidFill>
            <a:effectLst>
              <a:outerShdw blurRad="38100" dist="38100" dir="2700000" algn="tl">
                <a:srgbClr val="000000">
                  <a:alpha val="43137"/>
                </a:srgbClr>
              </a:outerShdw>
            </a:effectLst>
            <a:latin typeface="NikoshBAN" pitchFamily="2" charset="0"/>
            <a:cs typeface="NikoshBAN" pitchFamily="2" charset="0"/>
          </a:endParaRPr>
        </a:p>
      </dsp:txBody>
      <dsp:txXfrm>
        <a:off x="1194472" y="4108225"/>
        <a:ext cx="1375605" cy="137560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33A18-E7A3-49AD-8CEA-C5845E2151EF}"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333F2-ADDB-40FD-A54B-AE000611D8E8}" type="slidenum">
              <a:rPr lang="en-US" smtClean="0"/>
              <a:t>‹#›</a:t>
            </a:fld>
            <a:endParaRPr lang="en-US"/>
          </a:p>
        </p:txBody>
      </p:sp>
    </p:spTree>
    <p:extLst>
      <p:ext uri="{BB962C8B-B14F-4D97-AF65-F5344CB8AC3E}">
        <p14:creationId xmlns:p14="http://schemas.microsoft.com/office/powerpoint/2010/main" val="262912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a:t>এই</a:t>
            </a:r>
            <a:r>
              <a:rPr lang="bn-IN" baseline="0" dirty="0"/>
              <a:t> স্লাইডটি দেখিয়ে শুভেচ্ছা  বিনিময় করতে হবে। </a:t>
            </a:r>
            <a:endParaRPr lang="en-US" dirty="0"/>
          </a:p>
          <a:p>
            <a:endParaRPr lang="en-US" dirty="0"/>
          </a:p>
        </p:txBody>
      </p:sp>
      <p:sp>
        <p:nvSpPr>
          <p:cNvPr id="4" name="Slide Number Placeholder 3"/>
          <p:cNvSpPr>
            <a:spLocks noGrp="1"/>
          </p:cNvSpPr>
          <p:nvPr>
            <p:ph type="sldNum" sz="quarter" idx="10"/>
          </p:nvPr>
        </p:nvSpPr>
        <p:spPr/>
        <p:txBody>
          <a:bodyPr/>
          <a:lstStyle/>
          <a:p>
            <a:fld id="{E6E9BAC9-290E-4BE1-8F9E-DD32596DB706}" type="slidenum">
              <a:rPr lang="en-US" smtClean="0"/>
              <a:t>1</a:t>
            </a:fld>
            <a:endParaRPr lang="en-US"/>
          </a:p>
        </p:txBody>
      </p:sp>
    </p:spTree>
    <p:extLst>
      <p:ext uri="{BB962C8B-B14F-4D97-AF65-F5344CB8AC3E}">
        <p14:creationId xmlns:p14="http://schemas.microsoft.com/office/powerpoint/2010/main" val="56801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bn-BD" dirty="0"/>
              <a:t>শিক্ষার্থিদের</a:t>
            </a:r>
            <a:r>
              <a:rPr lang="bn-BD" baseline="0" dirty="0"/>
              <a:t> কয়েকটি দলে বিভক্ত করে দিয়ে দলগত কাজ দিতে হবে। </a:t>
            </a:r>
            <a:endParaRPr lang="en-US" dirty="0"/>
          </a:p>
        </p:txBody>
      </p:sp>
      <p:sp>
        <p:nvSpPr>
          <p:cNvPr id="4" name="Slide Number Placeholder 3"/>
          <p:cNvSpPr>
            <a:spLocks noGrp="1"/>
          </p:cNvSpPr>
          <p:nvPr>
            <p:ph type="sldNum" sz="quarter" idx="10"/>
          </p:nvPr>
        </p:nvSpPr>
        <p:spPr/>
        <p:txBody>
          <a:bodyPr/>
          <a:lstStyle/>
          <a:p>
            <a:fld id="{E6E9BAC9-290E-4BE1-8F9E-DD32596DB706}" type="slidenum">
              <a:rPr lang="en-US" smtClean="0"/>
              <a:t>11</a:t>
            </a:fld>
            <a:endParaRPr lang="en-US"/>
          </a:p>
        </p:txBody>
      </p:sp>
    </p:spTree>
    <p:extLst>
      <p:ext uri="{BB962C8B-B14F-4D97-AF65-F5344CB8AC3E}">
        <p14:creationId xmlns:p14="http://schemas.microsoft.com/office/powerpoint/2010/main" val="1383724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শিক্ষার্থীরা</a:t>
            </a:r>
            <a:r>
              <a:rPr lang="bn-BD" baseline="0" dirty="0"/>
              <a:t> উত্তর করার পরে শিক্ষক এই স্লাইডটি দেখাবেন। </a:t>
            </a:r>
            <a:endParaRPr lang="en-US" dirty="0"/>
          </a:p>
        </p:txBody>
      </p:sp>
      <p:sp>
        <p:nvSpPr>
          <p:cNvPr id="4" name="Slide Number Placeholder 3"/>
          <p:cNvSpPr>
            <a:spLocks noGrp="1"/>
          </p:cNvSpPr>
          <p:nvPr>
            <p:ph type="sldNum" sz="quarter" idx="10"/>
          </p:nvPr>
        </p:nvSpPr>
        <p:spPr/>
        <p:txBody>
          <a:bodyPr/>
          <a:lstStyle/>
          <a:p>
            <a:fld id="{E6E9BAC9-290E-4BE1-8F9E-DD32596DB706}" type="slidenum">
              <a:rPr lang="en-US" smtClean="0"/>
              <a:t>12</a:t>
            </a:fld>
            <a:endParaRPr lang="en-US"/>
          </a:p>
        </p:txBody>
      </p:sp>
    </p:spTree>
    <p:extLst>
      <p:ext uri="{BB962C8B-B14F-4D97-AF65-F5344CB8AC3E}">
        <p14:creationId xmlns:p14="http://schemas.microsoft.com/office/powerpoint/2010/main" val="290655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তোমারা</a:t>
            </a:r>
            <a:r>
              <a:rPr lang="bn-BD" baseline="0" dirty="0"/>
              <a:t> এই পাঠ থেকে নতুন কিকি শব্দ শিখলে? এবার স্লাইডটি দেখাতে হবে। </a:t>
            </a:r>
            <a:endParaRPr lang="en-US" dirty="0"/>
          </a:p>
        </p:txBody>
      </p:sp>
      <p:sp>
        <p:nvSpPr>
          <p:cNvPr id="4" name="Slide Number Placeholder 3"/>
          <p:cNvSpPr>
            <a:spLocks noGrp="1"/>
          </p:cNvSpPr>
          <p:nvPr>
            <p:ph type="sldNum" sz="quarter" idx="10"/>
          </p:nvPr>
        </p:nvSpPr>
        <p:spPr/>
        <p:txBody>
          <a:bodyPr/>
          <a:lstStyle/>
          <a:p>
            <a:fld id="{CF208A84-61FE-4EC9-9A3B-0038E9754109}" type="slidenum">
              <a:rPr lang="en-US" smtClean="0"/>
              <a:t>13</a:t>
            </a:fld>
            <a:endParaRPr lang="en-US"/>
          </a:p>
        </p:txBody>
      </p:sp>
    </p:spTree>
    <p:extLst>
      <p:ext uri="{BB962C8B-B14F-4D97-AF65-F5344CB8AC3E}">
        <p14:creationId xmlns:p14="http://schemas.microsoft.com/office/powerpoint/2010/main" val="414239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উত্তর গুলোর উপরে ক্লিক করলে সঠিক</a:t>
            </a:r>
            <a:r>
              <a:rPr lang="bn-BD" baseline="0" dirty="0"/>
              <a:t> ও ভূল উত্তর পাওয়া যাবে। </a:t>
            </a:r>
            <a:endParaRPr lang="en-US" dirty="0"/>
          </a:p>
        </p:txBody>
      </p:sp>
      <p:sp>
        <p:nvSpPr>
          <p:cNvPr id="4" name="Slide Number Placeholder 3"/>
          <p:cNvSpPr>
            <a:spLocks noGrp="1"/>
          </p:cNvSpPr>
          <p:nvPr>
            <p:ph type="sldNum" sz="quarter" idx="10"/>
          </p:nvPr>
        </p:nvSpPr>
        <p:spPr/>
        <p:txBody>
          <a:bodyPr/>
          <a:lstStyle/>
          <a:p>
            <a:fld id="{CF208A84-61FE-4EC9-9A3B-0038E9754109}" type="slidenum">
              <a:rPr lang="en-US" smtClean="0"/>
              <a:t>14</a:t>
            </a:fld>
            <a:endParaRPr lang="en-US"/>
          </a:p>
        </p:txBody>
      </p:sp>
    </p:spTree>
    <p:extLst>
      <p:ext uri="{BB962C8B-B14F-4D97-AF65-F5344CB8AC3E}">
        <p14:creationId xmlns:p14="http://schemas.microsoft.com/office/powerpoint/2010/main" val="2220248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উত্তর গুলোর উপরে ক্লিক করলে সঠিক</a:t>
            </a:r>
            <a:r>
              <a:rPr lang="bn-BD" baseline="0" dirty="0"/>
              <a:t> ও ভূল উত্তর পাওয়া যাবে। </a:t>
            </a:r>
            <a:endParaRPr lang="en-US" dirty="0"/>
          </a:p>
          <a:p>
            <a:endParaRPr lang="en-US" dirty="0"/>
          </a:p>
        </p:txBody>
      </p:sp>
      <p:sp>
        <p:nvSpPr>
          <p:cNvPr id="4" name="Slide Number Placeholder 3"/>
          <p:cNvSpPr>
            <a:spLocks noGrp="1"/>
          </p:cNvSpPr>
          <p:nvPr>
            <p:ph type="sldNum" sz="quarter" idx="10"/>
          </p:nvPr>
        </p:nvSpPr>
        <p:spPr/>
        <p:txBody>
          <a:bodyPr/>
          <a:lstStyle/>
          <a:p>
            <a:fld id="{CF208A84-61FE-4EC9-9A3B-0038E9754109}" type="slidenum">
              <a:rPr lang="en-US" smtClean="0"/>
              <a:t>15</a:t>
            </a:fld>
            <a:endParaRPr lang="en-US"/>
          </a:p>
        </p:txBody>
      </p:sp>
    </p:spTree>
    <p:extLst>
      <p:ext uri="{BB962C8B-B14F-4D97-AF65-F5344CB8AC3E}">
        <p14:creationId xmlns:p14="http://schemas.microsoft.com/office/powerpoint/2010/main" val="528608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বাড়ি</a:t>
            </a:r>
            <a:r>
              <a:rPr lang="bn-BD" baseline="0" dirty="0"/>
              <a:t> থেকে শিক্ষার্থী এই প্রশ্নের উত্তর নিজে করে নিয়ে আসবে। </a:t>
            </a:r>
            <a:endParaRPr lang="en-US" dirty="0"/>
          </a:p>
        </p:txBody>
      </p:sp>
      <p:sp>
        <p:nvSpPr>
          <p:cNvPr id="4" name="Slide Number Placeholder 3"/>
          <p:cNvSpPr>
            <a:spLocks noGrp="1"/>
          </p:cNvSpPr>
          <p:nvPr>
            <p:ph type="sldNum" sz="quarter" idx="10"/>
          </p:nvPr>
        </p:nvSpPr>
        <p:spPr/>
        <p:txBody>
          <a:bodyPr/>
          <a:lstStyle/>
          <a:p>
            <a:fld id="{E6E9BAC9-290E-4BE1-8F9E-DD32596DB706}" type="slidenum">
              <a:rPr lang="en-US" smtClean="0"/>
              <a:t>16</a:t>
            </a:fld>
            <a:endParaRPr lang="en-US"/>
          </a:p>
        </p:txBody>
      </p:sp>
    </p:spTree>
    <p:extLst>
      <p:ext uri="{BB962C8B-B14F-4D97-AF65-F5344CB8AC3E}">
        <p14:creationId xmlns:p14="http://schemas.microsoft.com/office/powerpoint/2010/main" val="156723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a:t>এই স্লাইড এর মাধ্যমে</a:t>
            </a:r>
            <a:r>
              <a:rPr lang="bn-IN" baseline="0" dirty="0"/>
              <a:t> শিক্ষক পরিচিতি ও পাঠ পরিচিতি  থাকবে। এই স্লাইডটি দেখিয়ে বুঝাতে হবে শিক্ষক ও পাঠ সম্পর্কে ধারণা। </a:t>
            </a:r>
            <a:endParaRPr lang="en-US" dirty="0"/>
          </a:p>
          <a:p>
            <a:endParaRPr lang="en-US" dirty="0"/>
          </a:p>
        </p:txBody>
      </p:sp>
      <p:sp>
        <p:nvSpPr>
          <p:cNvPr id="4" name="Slide Number Placeholder 3"/>
          <p:cNvSpPr>
            <a:spLocks noGrp="1"/>
          </p:cNvSpPr>
          <p:nvPr>
            <p:ph type="sldNum" sz="quarter" idx="10"/>
          </p:nvPr>
        </p:nvSpPr>
        <p:spPr/>
        <p:txBody>
          <a:bodyPr/>
          <a:lstStyle/>
          <a:p>
            <a:fld id="{E6E9BAC9-290E-4BE1-8F9E-DD32596DB706}" type="slidenum">
              <a:rPr lang="en-US" smtClean="0"/>
              <a:t>2</a:t>
            </a:fld>
            <a:endParaRPr lang="en-US"/>
          </a:p>
        </p:txBody>
      </p:sp>
    </p:spTree>
    <p:extLst>
      <p:ext uri="{BB962C8B-B14F-4D97-AF65-F5344CB8AC3E}">
        <p14:creationId xmlns:p14="http://schemas.microsoft.com/office/powerpoint/2010/main" val="175534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latin typeface="NikoshBAN" pitchFamily="2" charset="0"/>
                <a:cs typeface="NikoshBAN" pitchFamily="2" charset="0"/>
              </a:rPr>
              <a:t>উপাত্ত</a:t>
            </a:r>
            <a:r>
              <a:rPr lang="bn-BD" baseline="0" dirty="0">
                <a:latin typeface="NikoshBAN" pitchFamily="2" charset="0"/>
                <a:cs typeface="NikoshBAN" pitchFamily="2" charset="0"/>
              </a:rPr>
              <a:t> ও তথ্য ছক দেখিয়ে পাঠ ঘোষণ করতে হবে। আজকের পাঠের বিষয় উপাত্ত ও তথ্য।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6E9BAC9-290E-4BE1-8F9E-DD32596DB706}" type="slidenum">
              <a:rPr lang="en-US" smtClean="0"/>
              <a:t>3</a:t>
            </a:fld>
            <a:endParaRPr lang="en-US"/>
          </a:p>
        </p:txBody>
      </p:sp>
    </p:spTree>
    <p:extLst>
      <p:ext uri="{BB962C8B-B14F-4D97-AF65-F5344CB8AC3E}">
        <p14:creationId xmlns:p14="http://schemas.microsoft.com/office/powerpoint/2010/main" val="385294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latin typeface="NikoshBAN" pitchFamily="2" charset="0"/>
                <a:cs typeface="NikoshBAN" pitchFamily="2" charset="0"/>
              </a:rPr>
              <a:t>শিক্ষক</a:t>
            </a:r>
            <a:r>
              <a:rPr lang="bn-BD" baseline="0" dirty="0">
                <a:latin typeface="NikoshBAN" pitchFamily="2" charset="0"/>
                <a:cs typeface="NikoshBAN" pitchFamily="2" charset="0"/>
              </a:rPr>
              <a:t>কে লক্ষ্ করতে হবে যাতে করে পাঠ শেষে শিক্ষার্থীরা শিখনফল অর্জন করতে পারে। তাই শিক্ষ</a:t>
            </a:r>
            <a:r>
              <a:rPr lang="bn-IN" baseline="0" dirty="0">
                <a:latin typeface="NikoshBAN" pitchFamily="2" charset="0"/>
                <a:cs typeface="NikoshBAN" pitchFamily="2" charset="0"/>
              </a:rPr>
              <a:t>ন</a:t>
            </a:r>
            <a:r>
              <a:rPr lang="bn-BD" baseline="0" dirty="0">
                <a:latin typeface="NikoshBAN" pitchFamily="2" charset="0"/>
                <a:cs typeface="NikoshBAN" pitchFamily="2" charset="0"/>
              </a:rPr>
              <a:t>ফল অতীব জরুরী। </a:t>
            </a:r>
            <a:r>
              <a:rPr lang="bn-IN" baseline="0" dirty="0">
                <a:latin typeface="NikoshBAN" pitchFamily="2" charset="0"/>
                <a:cs typeface="NikoshBAN" pitchFamily="2" charset="0"/>
              </a:rPr>
              <a:t>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6E9BAC9-290E-4BE1-8F9E-DD32596DB706}" type="slidenum">
              <a:rPr lang="en-US" smtClean="0"/>
              <a:t>4</a:t>
            </a:fld>
            <a:endParaRPr lang="en-US"/>
          </a:p>
        </p:txBody>
      </p:sp>
    </p:spTree>
    <p:extLst>
      <p:ext uri="{BB962C8B-B14F-4D97-AF65-F5344CB8AC3E}">
        <p14:creationId xmlns:p14="http://schemas.microsoft.com/office/powerpoint/2010/main" val="423013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এই স্লাইড থেকে</a:t>
            </a:r>
            <a:r>
              <a:rPr lang="bn-BD" baseline="0" dirty="0"/>
              <a:t> উপস্থাপনা শুরু করতে হবে। এখান থেকে উপাত্ত সম্পর্কে জানবে। </a:t>
            </a:r>
            <a:endParaRPr lang="en-US" dirty="0"/>
          </a:p>
        </p:txBody>
      </p:sp>
      <p:sp>
        <p:nvSpPr>
          <p:cNvPr id="4" name="Slide Number Placeholder 3"/>
          <p:cNvSpPr>
            <a:spLocks noGrp="1"/>
          </p:cNvSpPr>
          <p:nvPr>
            <p:ph type="sldNum" sz="quarter" idx="10"/>
          </p:nvPr>
        </p:nvSpPr>
        <p:spPr/>
        <p:txBody>
          <a:bodyPr/>
          <a:lstStyle/>
          <a:p>
            <a:fld id="{E6E9BAC9-290E-4BE1-8F9E-DD32596DB706}" type="slidenum">
              <a:rPr lang="en-US" smtClean="0"/>
              <a:t>5</a:t>
            </a:fld>
            <a:endParaRPr lang="en-US"/>
          </a:p>
        </p:txBody>
      </p:sp>
    </p:spTree>
    <p:extLst>
      <p:ext uri="{BB962C8B-B14F-4D97-AF65-F5344CB8AC3E}">
        <p14:creationId xmlns:p14="http://schemas.microsoft.com/office/powerpoint/2010/main" val="2651508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latin typeface="NikoshBAN" pitchFamily="2" charset="0"/>
                <a:cs typeface="NikoshBAN" pitchFamily="2" charset="0"/>
              </a:rPr>
              <a:t>উপাত্ত</a:t>
            </a:r>
            <a:r>
              <a:rPr lang="bn-BD" baseline="0" dirty="0">
                <a:latin typeface="NikoshBAN" pitchFamily="2" charset="0"/>
                <a:cs typeface="NikoshBAN" pitchFamily="2" charset="0"/>
              </a:rPr>
              <a:t> কা</a:t>
            </a:r>
            <a:r>
              <a:rPr lang="bn-IN" baseline="0" dirty="0">
                <a:latin typeface="NikoshBAN" pitchFamily="2" charset="0"/>
                <a:cs typeface="NikoshBAN" pitchFamily="2" charset="0"/>
              </a:rPr>
              <a:t>কে </a:t>
            </a:r>
            <a:r>
              <a:rPr lang="bn-BD" baseline="0" dirty="0">
                <a:latin typeface="NikoshBAN" pitchFamily="2" charset="0"/>
                <a:cs typeface="NikoshBAN" pitchFamily="2" charset="0"/>
              </a:rPr>
              <a:t> বলে জানবে এবং উপাত্ত ও ঘটনা মিলে তথ্যতে পরিণত হয়।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6E9BAC9-290E-4BE1-8F9E-DD32596DB706}" type="slidenum">
              <a:rPr lang="en-US" smtClean="0"/>
              <a:t>6</a:t>
            </a:fld>
            <a:endParaRPr lang="en-US"/>
          </a:p>
        </p:txBody>
      </p:sp>
    </p:spTree>
    <p:extLst>
      <p:ext uri="{BB962C8B-B14F-4D97-AF65-F5344CB8AC3E}">
        <p14:creationId xmlns:p14="http://schemas.microsoft.com/office/powerpoint/2010/main" val="233914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a:t>এই তথ্য</a:t>
            </a:r>
            <a:r>
              <a:rPr lang="bn-IN" baseline="0" dirty="0"/>
              <a:t> ছকটি দেখিয়ে প্রশ্ন করতে হবে উপাত্ত ও উপাত্ত বের কর। </a:t>
            </a:r>
            <a:endParaRPr lang="en-US" dirty="0"/>
          </a:p>
        </p:txBody>
      </p:sp>
      <p:sp>
        <p:nvSpPr>
          <p:cNvPr id="4" name="Slide Number Placeholder 3"/>
          <p:cNvSpPr>
            <a:spLocks noGrp="1"/>
          </p:cNvSpPr>
          <p:nvPr>
            <p:ph type="sldNum" sz="quarter" idx="10"/>
          </p:nvPr>
        </p:nvSpPr>
        <p:spPr/>
        <p:txBody>
          <a:bodyPr/>
          <a:lstStyle/>
          <a:p>
            <a:fld id="{E6E9BAC9-290E-4BE1-8F9E-DD32596DB706}" type="slidenum">
              <a:rPr lang="en-US" smtClean="0"/>
              <a:t>7</a:t>
            </a:fld>
            <a:endParaRPr lang="en-US"/>
          </a:p>
        </p:txBody>
      </p:sp>
    </p:spTree>
    <p:extLst>
      <p:ext uri="{BB962C8B-B14F-4D97-AF65-F5344CB8AC3E}">
        <p14:creationId xmlns:p14="http://schemas.microsoft.com/office/powerpoint/2010/main" val="395226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শিক্ষার্থীরা</a:t>
            </a:r>
            <a:r>
              <a:rPr lang="bn-BD" baseline="0" dirty="0"/>
              <a:t> উত্তর লেখে শিক্ষককে দেখাবেন।  </a:t>
            </a:r>
            <a:endParaRPr lang="en-US" dirty="0"/>
          </a:p>
        </p:txBody>
      </p:sp>
      <p:sp>
        <p:nvSpPr>
          <p:cNvPr id="4" name="Slide Number Placeholder 3"/>
          <p:cNvSpPr>
            <a:spLocks noGrp="1"/>
          </p:cNvSpPr>
          <p:nvPr>
            <p:ph type="sldNum" sz="quarter" idx="10"/>
          </p:nvPr>
        </p:nvSpPr>
        <p:spPr/>
        <p:txBody>
          <a:bodyPr/>
          <a:lstStyle/>
          <a:p>
            <a:fld id="{E6E9BAC9-290E-4BE1-8F9E-DD32596DB706}" type="slidenum">
              <a:rPr lang="en-US" smtClean="0"/>
              <a:t>9</a:t>
            </a:fld>
            <a:endParaRPr lang="en-US"/>
          </a:p>
        </p:txBody>
      </p:sp>
    </p:spTree>
    <p:extLst>
      <p:ext uri="{BB962C8B-B14F-4D97-AF65-F5344CB8AC3E}">
        <p14:creationId xmlns:p14="http://schemas.microsoft.com/office/powerpoint/2010/main" val="615272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err="1">
                <a:effectLst>
                  <a:outerShdw blurRad="38100" dist="38100" dir="2700000" algn="tl">
                    <a:srgbClr val="000000">
                      <a:alpha val="43137"/>
                    </a:srgbClr>
                  </a:outerShdw>
                </a:effectLst>
                <a:latin typeface="NikoshBAN" pitchFamily="2" charset="0"/>
                <a:cs typeface="NikoshBAN" pitchFamily="2" charset="0"/>
              </a:rPr>
              <a:t>এবার</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নিশ্চয়ই</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ওপরের</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তালিকায়</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উপাত্তগুলোর</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অর্থ</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তুমি</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খুঁজে</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পেয়েছে</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কাজেই</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আমরা</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বুঝতে</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পারছি</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উপাত্তের</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সাথে</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যদি</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কোনো</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ঘটনা</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বা</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প্রেক্ষাপট</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বা</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পরিস্হিতির</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সম্পর্ক</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থাকে</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তখন</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সেগুলোর</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অর্থ</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বোঝা</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যায়</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আমরা</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সেটা</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ব্যবহারও</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করতে</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পারি</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তখন</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সেটা</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হচ্ছে</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তথ্য</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একাধিক</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উপাত্ত</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যখন</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কোন</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বিশেষ</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উদ্দেশ্য</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সাধনের</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জন্য</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অর্থপূর্ণভাবে</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সাজানো</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হয়</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তখন</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তাকে</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তথ্য</a:t>
            </a:r>
            <a:r>
              <a:rPr lang="en-US" sz="1200" dirty="0">
                <a:effectLst>
                  <a:outerShdw blurRad="38100" dist="38100" dir="2700000" algn="tl">
                    <a:srgbClr val="000000">
                      <a:alpha val="43137"/>
                    </a:srgbClr>
                  </a:outerShdw>
                </a:effectLst>
                <a:latin typeface="NikoshBAN" pitchFamily="2" charset="0"/>
                <a:cs typeface="NikoshBAN" pitchFamily="2" charset="0"/>
              </a:rPr>
              <a:t> </a:t>
            </a:r>
            <a:r>
              <a:rPr lang="en-US" sz="1200" dirty="0" err="1">
                <a:effectLst>
                  <a:outerShdw blurRad="38100" dist="38100" dir="2700000" algn="tl">
                    <a:srgbClr val="000000">
                      <a:alpha val="43137"/>
                    </a:srgbClr>
                  </a:outerShdw>
                </a:effectLst>
                <a:latin typeface="NikoshBAN" pitchFamily="2" charset="0"/>
                <a:cs typeface="NikoshBAN" pitchFamily="2" charset="0"/>
              </a:rPr>
              <a:t>বলে</a:t>
            </a:r>
            <a:r>
              <a:rPr lang="en-US" sz="1200" dirty="0">
                <a:effectLst>
                  <a:outerShdw blurRad="38100" dist="38100" dir="2700000" algn="tl">
                    <a:srgbClr val="000000">
                      <a:alpha val="43137"/>
                    </a:srgbClr>
                  </a:outerShdw>
                </a:effectLst>
                <a:latin typeface="NikoshBAN" pitchFamily="2" charset="0"/>
                <a:cs typeface="NikoshBAN" pitchFamily="2" charset="0"/>
              </a:rPr>
              <a:t>। </a:t>
            </a:r>
          </a:p>
        </p:txBody>
      </p:sp>
      <p:sp>
        <p:nvSpPr>
          <p:cNvPr id="4" name="Slide Number Placeholder 3"/>
          <p:cNvSpPr>
            <a:spLocks noGrp="1"/>
          </p:cNvSpPr>
          <p:nvPr>
            <p:ph type="sldNum" sz="quarter" idx="10"/>
          </p:nvPr>
        </p:nvSpPr>
        <p:spPr/>
        <p:txBody>
          <a:bodyPr/>
          <a:lstStyle/>
          <a:p>
            <a:fld id="{E6E9BAC9-290E-4BE1-8F9E-DD32596DB706}" type="slidenum">
              <a:rPr lang="en-US" smtClean="0"/>
              <a:t>10</a:t>
            </a:fld>
            <a:endParaRPr lang="en-US"/>
          </a:p>
        </p:txBody>
      </p:sp>
    </p:spTree>
    <p:extLst>
      <p:ext uri="{BB962C8B-B14F-4D97-AF65-F5344CB8AC3E}">
        <p14:creationId xmlns:p14="http://schemas.microsoft.com/office/powerpoint/2010/main" val="29258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04BE-0F60-4E5B-A96D-1E6149EC31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965912-5BAA-441B-A4F5-C019FF0FC9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884345-2395-4CC0-A762-732428A89180}"/>
              </a:ext>
            </a:extLst>
          </p:cNvPr>
          <p:cNvSpPr>
            <a:spLocks noGrp="1"/>
          </p:cNvSpPr>
          <p:nvPr>
            <p:ph type="dt" sz="half" idx="10"/>
          </p:nvPr>
        </p:nvSpPr>
        <p:spPr/>
        <p:txBody>
          <a:bodyPr/>
          <a:lstStyle/>
          <a:p>
            <a:fld id="{ADF6C749-4391-4DA7-A6F2-B0FCCB0F1398}" type="datetimeFigureOut">
              <a:rPr lang="en-US" smtClean="0"/>
              <a:t>3/3/2020</a:t>
            </a:fld>
            <a:endParaRPr lang="en-US"/>
          </a:p>
        </p:txBody>
      </p:sp>
      <p:sp>
        <p:nvSpPr>
          <p:cNvPr id="5" name="Footer Placeholder 4">
            <a:extLst>
              <a:ext uri="{FF2B5EF4-FFF2-40B4-BE49-F238E27FC236}">
                <a16:creationId xmlns:a16="http://schemas.microsoft.com/office/drawing/2014/main" id="{76745B29-B16C-4C95-AB97-C9C86B25F0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E155BE-ACDC-490E-8D71-050D71BAF444}"/>
              </a:ext>
            </a:extLst>
          </p:cNvPr>
          <p:cNvSpPr>
            <a:spLocks noGrp="1"/>
          </p:cNvSpPr>
          <p:nvPr>
            <p:ph type="sldNum" sz="quarter" idx="12"/>
          </p:nvPr>
        </p:nvSpPr>
        <p:spPr/>
        <p:txBody>
          <a:bodyPr/>
          <a:lstStyle/>
          <a:p>
            <a:fld id="{3227BD18-8428-4755-AEA1-6321ACB9D3CF}" type="slidenum">
              <a:rPr lang="en-US" smtClean="0"/>
              <a:t>‹#›</a:t>
            </a:fld>
            <a:endParaRPr lang="en-US"/>
          </a:p>
        </p:txBody>
      </p:sp>
    </p:spTree>
    <p:extLst>
      <p:ext uri="{BB962C8B-B14F-4D97-AF65-F5344CB8AC3E}">
        <p14:creationId xmlns:p14="http://schemas.microsoft.com/office/powerpoint/2010/main" val="182809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9411-FF8C-4904-BE5B-E8437FADED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5172D0-4908-4E96-A142-EA07EEC6F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71C35-C9CD-4F2C-AE76-41709F2117ED}"/>
              </a:ext>
            </a:extLst>
          </p:cNvPr>
          <p:cNvSpPr>
            <a:spLocks noGrp="1"/>
          </p:cNvSpPr>
          <p:nvPr>
            <p:ph type="dt" sz="half" idx="10"/>
          </p:nvPr>
        </p:nvSpPr>
        <p:spPr/>
        <p:txBody>
          <a:bodyPr/>
          <a:lstStyle/>
          <a:p>
            <a:fld id="{ADF6C749-4391-4DA7-A6F2-B0FCCB0F1398}" type="datetimeFigureOut">
              <a:rPr lang="en-US" smtClean="0"/>
              <a:t>3/3/2020</a:t>
            </a:fld>
            <a:endParaRPr lang="en-US"/>
          </a:p>
        </p:txBody>
      </p:sp>
      <p:sp>
        <p:nvSpPr>
          <p:cNvPr id="5" name="Footer Placeholder 4">
            <a:extLst>
              <a:ext uri="{FF2B5EF4-FFF2-40B4-BE49-F238E27FC236}">
                <a16:creationId xmlns:a16="http://schemas.microsoft.com/office/drawing/2014/main" id="{1F38C1D8-9F21-4FCA-B084-D3E0EB938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7A1371-3C1F-419B-8B6C-11D2B12E9EF7}"/>
              </a:ext>
            </a:extLst>
          </p:cNvPr>
          <p:cNvSpPr>
            <a:spLocks noGrp="1"/>
          </p:cNvSpPr>
          <p:nvPr>
            <p:ph type="sldNum" sz="quarter" idx="12"/>
          </p:nvPr>
        </p:nvSpPr>
        <p:spPr/>
        <p:txBody>
          <a:bodyPr/>
          <a:lstStyle/>
          <a:p>
            <a:fld id="{3227BD18-8428-4755-AEA1-6321ACB9D3CF}" type="slidenum">
              <a:rPr lang="en-US" smtClean="0"/>
              <a:t>‹#›</a:t>
            </a:fld>
            <a:endParaRPr lang="en-US"/>
          </a:p>
        </p:txBody>
      </p:sp>
    </p:spTree>
    <p:extLst>
      <p:ext uri="{BB962C8B-B14F-4D97-AF65-F5344CB8AC3E}">
        <p14:creationId xmlns:p14="http://schemas.microsoft.com/office/powerpoint/2010/main" val="27955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4E76FA-1291-4D6A-84DA-C331B9262F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7DE30-24AE-4805-8684-D3FB142BF9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AB74C-A62B-4CDB-816D-242D3FC59445}"/>
              </a:ext>
            </a:extLst>
          </p:cNvPr>
          <p:cNvSpPr>
            <a:spLocks noGrp="1"/>
          </p:cNvSpPr>
          <p:nvPr>
            <p:ph type="dt" sz="half" idx="10"/>
          </p:nvPr>
        </p:nvSpPr>
        <p:spPr/>
        <p:txBody>
          <a:bodyPr/>
          <a:lstStyle/>
          <a:p>
            <a:fld id="{ADF6C749-4391-4DA7-A6F2-B0FCCB0F1398}" type="datetimeFigureOut">
              <a:rPr lang="en-US" smtClean="0"/>
              <a:t>3/3/2020</a:t>
            </a:fld>
            <a:endParaRPr lang="en-US"/>
          </a:p>
        </p:txBody>
      </p:sp>
      <p:sp>
        <p:nvSpPr>
          <p:cNvPr id="5" name="Footer Placeholder 4">
            <a:extLst>
              <a:ext uri="{FF2B5EF4-FFF2-40B4-BE49-F238E27FC236}">
                <a16:creationId xmlns:a16="http://schemas.microsoft.com/office/drawing/2014/main" id="{A0E2A246-AA01-4A56-9ECD-547C8EE84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90CFF-24E8-4EE8-A355-C2C4CBF1833A}"/>
              </a:ext>
            </a:extLst>
          </p:cNvPr>
          <p:cNvSpPr>
            <a:spLocks noGrp="1"/>
          </p:cNvSpPr>
          <p:nvPr>
            <p:ph type="sldNum" sz="quarter" idx="12"/>
          </p:nvPr>
        </p:nvSpPr>
        <p:spPr/>
        <p:txBody>
          <a:bodyPr/>
          <a:lstStyle/>
          <a:p>
            <a:fld id="{3227BD18-8428-4755-AEA1-6321ACB9D3CF}" type="slidenum">
              <a:rPr lang="en-US" smtClean="0"/>
              <a:t>‹#›</a:t>
            </a:fld>
            <a:endParaRPr lang="en-US"/>
          </a:p>
        </p:txBody>
      </p:sp>
    </p:spTree>
    <p:extLst>
      <p:ext uri="{BB962C8B-B14F-4D97-AF65-F5344CB8AC3E}">
        <p14:creationId xmlns:p14="http://schemas.microsoft.com/office/powerpoint/2010/main" val="397394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16729-5E1B-4F9A-A950-8C8FF5559C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939DC-EF26-46BF-AFEE-BE95634352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58A3C-5B14-400E-83EE-41C75D6DF137}"/>
              </a:ext>
            </a:extLst>
          </p:cNvPr>
          <p:cNvSpPr>
            <a:spLocks noGrp="1"/>
          </p:cNvSpPr>
          <p:nvPr>
            <p:ph type="dt" sz="half" idx="10"/>
          </p:nvPr>
        </p:nvSpPr>
        <p:spPr/>
        <p:txBody>
          <a:bodyPr/>
          <a:lstStyle/>
          <a:p>
            <a:fld id="{ADF6C749-4391-4DA7-A6F2-B0FCCB0F1398}" type="datetimeFigureOut">
              <a:rPr lang="en-US" smtClean="0"/>
              <a:t>3/3/2020</a:t>
            </a:fld>
            <a:endParaRPr lang="en-US"/>
          </a:p>
        </p:txBody>
      </p:sp>
      <p:sp>
        <p:nvSpPr>
          <p:cNvPr id="5" name="Footer Placeholder 4">
            <a:extLst>
              <a:ext uri="{FF2B5EF4-FFF2-40B4-BE49-F238E27FC236}">
                <a16:creationId xmlns:a16="http://schemas.microsoft.com/office/drawing/2014/main" id="{8C715483-D5FE-49C5-B3B5-039070A3E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56410-5BD6-4CCD-A906-9C36461D267C}"/>
              </a:ext>
            </a:extLst>
          </p:cNvPr>
          <p:cNvSpPr>
            <a:spLocks noGrp="1"/>
          </p:cNvSpPr>
          <p:nvPr>
            <p:ph type="sldNum" sz="quarter" idx="12"/>
          </p:nvPr>
        </p:nvSpPr>
        <p:spPr/>
        <p:txBody>
          <a:bodyPr/>
          <a:lstStyle/>
          <a:p>
            <a:fld id="{3227BD18-8428-4755-AEA1-6321ACB9D3CF}" type="slidenum">
              <a:rPr lang="en-US" smtClean="0"/>
              <a:t>‹#›</a:t>
            </a:fld>
            <a:endParaRPr lang="en-US"/>
          </a:p>
        </p:txBody>
      </p:sp>
    </p:spTree>
    <p:extLst>
      <p:ext uri="{BB962C8B-B14F-4D97-AF65-F5344CB8AC3E}">
        <p14:creationId xmlns:p14="http://schemas.microsoft.com/office/powerpoint/2010/main" val="40047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D3224-ADF1-4807-8559-47452E1B01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F0F0B8-EA7F-4492-AB8A-D52BAD5AA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DA00BC-8353-4C25-9035-974F37B15E65}"/>
              </a:ext>
            </a:extLst>
          </p:cNvPr>
          <p:cNvSpPr>
            <a:spLocks noGrp="1"/>
          </p:cNvSpPr>
          <p:nvPr>
            <p:ph type="dt" sz="half" idx="10"/>
          </p:nvPr>
        </p:nvSpPr>
        <p:spPr/>
        <p:txBody>
          <a:bodyPr/>
          <a:lstStyle/>
          <a:p>
            <a:fld id="{ADF6C749-4391-4DA7-A6F2-B0FCCB0F1398}" type="datetimeFigureOut">
              <a:rPr lang="en-US" smtClean="0"/>
              <a:t>3/3/2020</a:t>
            </a:fld>
            <a:endParaRPr lang="en-US"/>
          </a:p>
        </p:txBody>
      </p:sp>
      <p:sp>
        <p:nvSpPr>
          <p:cNvPr id="5" name="Footer Placeholder 4">
            <a:extLst>
              <a:ext uri="{FF2B5EF4-FFF2-40B4-BE49-F238E27FC236}">
                <a16:creationId xmlns:a16="http://schemas.microsoft.com/office/drawing/2014/main" id="{39B72AE3-9004-4814-BAC2-A9202B8E7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E8C10-3162-41D9-BFAC-62A88EBAA45F}"/>
              </a:ext>
            </a:extLst>
          </p:cNvPr>
          <p:cNvSpPr>
            <a:spLocks noGrp="1"/>
          </p:cNvSpPr>
          <p:nvPr>
            <p:ph type="sldNum" sz="quarter" idx="12"/>
          </p:nvPr>
        </p:nvSpPr>
        <p:spPr/>
        <p:txBody>
          <a:bodyPr/>
          <a:lstStyle/>
          <a:p>
            <a:fld id="{3227BD18-8428-4755-AEA1-6321ACB9D3CF}" type="slidenum">
              <a:rPr lang="en-US" smtClean="0"/>
              <a:t>‹#›</a:t>
            </a:fld>
            <a:endParaRPr lang="en-US"/>
          </a:p>
        </p:txBody>
      </p:sp>
    </p:spTree>
    <p:extLst>
      <p:ext uri="{BB962C8B-B14F-4D97-AF65-F5344CB8AC3E}">
        <p14:creationId xmlns:p14="http://schemas.microsoft.com/office/powerpoint/2010/main" val="373335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EE13-61AE-4467-A138-F95069B725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9C05D-0D6E-4931-A1EF-612FFB9163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3579A9-F427-41CF-842C-F0B8731915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245B2A-F4FB-4CE3-82B0-4006E6568862}"/>
              </a:ext>
            </a:extLst>
          </p:cNvPr>
          <p:cNvSpPr>
            <a:spLocks noGrp="1"/>
          </p:cNvSpPr>
          <p:nvPr>
            <p:ph type="dt" sz="half" idx="10"/>
          </p:nvPr>
        </p:nvSpPr>
        <p:spPr/>
        <p:txBody>
          <a:bodyPr/>
          <a:lstStyle/>
          <a:p>
            <a:fld id="{ADF6C749-4391-4DA7-A6F2-B0FCCB0F1398}" type="datetimeFigureOut">
              <a:rPr lang="en-US" smtClean="0"/>
              <a:t>3/3/2020</a:t>
            </a:fld>
            <a:endParaRPr lang="en-US"/>
          </a:p>
        </p:txBody>
      </p:sp>
      <p:sp>
        <p:nvSpPr>
          <p:cNvPr id="6" name="Footer Placeholder 5">
            <a:extLst>
              <a:ext uri="{FF2B5EF4-FFF2-40B4-BE49-F238E27FC236}">
                <a16:creationId xmlns:a16="http://schemas.microsoft.com/office/drawing/2014/main" id="{E7C46A9A-1A4C-49D0-8153-A7D613317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30865-8F8F-4F93-8B81-72B5291E8B11}"/>
              </a:ext>
            </a:extLst>
          </p:cNvPr>
          <p:cNvSpPr>
            <a:spLocks noGrp="1"/>
          </p:cNvSpPr>
          <p:nvPr>
            <p:ph type="sldNum" sz="quarter" idx="12"/>
          </p:nvPr>
        </p:nvSpPr>
        <p:spPr/>
        <p:txBody>
          <a:bodyPr/>
          <a:lstStyle/>
          <a:p>
            <a:fld id="{3227BD18-8428-4755-AEA1-6321ACB9D3CF}" type="slidenum">
              <a:rPr lang="en-US" smtClean="0"/>
              <a:t>‹#›</a:t>
            </a:fld>
            <a:endParaRPr lang="en-US"/>
          </a:p>
        </p:txBody>
      </p:sp>
    </p:spTree>
    <p:extLst>
      <p:ext uri="{BB962C8B-B14F-4D97-AF65-F5344CB8AC3E}">
        <p14:creationId xmlns:p14="http://schemas.microsoft.com/office/powerpoint/2010/main" val="30791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4822-6F86-4C86-B633-DB15D1BFAB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ED9CF9-F71E-4184-960B-61ACC6DC7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57D98B-D893-4FC2-9B8B-D91275EA15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4F8806-258A-4306-953E-09074E486D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B17175-0A41-4002-8B5A-C34663AA67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0A30C7-7715-4819-BADF-4C88D6140D90}"/>
              </a:ext>
            </a:extLst>
          </p:cNvPr>
          <p:cNvSpPr>
            <a:spLocks noGrp="1"/>
          </p:cNvSpPr>
          <p:nvPr>
            <p:ph type="dt" sz="half" idx="10"/>
          </p:nvPr>
        </p:nvSpPr>
        <p:spPr/>
        <p:txBody>
          <a:bodyPr/>
          <a:lstStyle/>
          <a:p>
            <a:fld id="{ADF6C749-4391-4DA7-A6F2-B0FCCB0F1398}" type="datetimeFigureOut">
              <a:rPr lang="en-US" smtClean="0"/>
              <a:t>3/3/2020</a:t>
            </a:fld>
            <a:endParaRPr lang="en-US"/>
          </a:p>
        </p:txBody>
      </p:sp>
      <p:sp>
        <p:nvSpPr>
          <p:cNvPr id="8" name="Footer Placeholder 7">
            <a:extLst>
              <a:ext uri="{FF2B5EF4-FFF2-40B4-BE49-F238E27FC236}">
                <a16:creationId xmlns:a16="http://schemas.microsoft.com/office/drawing/2014/main" id="{F401F955-AD0B-4953-8B38-08BA3BA16F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5F33E-921D-41BA-A584-250FC9367627}"/>
              </a:ext>
            </a:extLst>
          </p:cNvPr>
          <p:cNvSpPr>
            <a:spLocks noGrp="1"/>
          </p:cNvSpPr>
          <p:nvPr>
            <p:ph type="sldNum" sz="quarter" idx="12"/>
          </p:nvPr>
        </p:nvSpPr>
        <p:spPr/>
        <p:txBody>
          <a:bodyPr/>
          <a:lstStyle/>
          <a:p>
            <a:fld id="{3227BD18-8428-4755-AEA1-6321ACB9D3CF}" type="slidenum">
              <a:rPr lang="en-US" smtClean="0"/>
              <a:t>‹#›</a:t>
            </a:fld>
            <a:endParaRPr lang="en-US"/>
          </a:p>
        </p:txBody>
      </p:sp>
    </p:spTree>
    <p:extLst>
      <p:ext uri="{BB962C8B-B14F-4D97-AF65-F5344CB8AC3E}">
        <p14:creationId xmlns:p14="http://schemas.microsoft.com/office/powerpoint/2010/main" val="355424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C5E7-3716-4D55-AAB5-02D0E6DEA4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E5E461-C9EC-42E8-A076-4D207470612E}"/>
              </a:ext>
            </a:extLst>
          </p:cNvPr>
          <p:cNvSpPr>
            <a:spLocks noGrp="1"/>
          </p:cNvSpPr>
          <p:nvPr>
            <p:ph type="dt" sz="half" idx="10"/>
          </p:nvPr>
        </p:nvSpPr>
        <p:spPr/>
        <p:txBody>
          <a:bodyPr/>
          <a:lstStyle/>
          <a:p>
            <a:fld id="{ADF6C749-4391-4DA7-A6F2-B0FCCB0F1398}" type="datetimeFigureOut">
              <a:rPr lang="en-US" smtClean="0"/>
              <a:t>3/3/2020</a:t>
            </a:fld>
            <a:endParaRPr lang="en-US"/>
          </a:p>
        </p:txBody>
      </p:sp>
      <p:sp>
        <p:nvSpPr>
          <p:cNvPr id="4" name="Footer Placeholder 3">
            <a:extLst>
              <a:ext uri="{FF2B5EF4-FFF2-40B4-BE49-F238E27FC236}">
                <a16:creationId xmlns:a16="http://schemas.microsoft.com/office/drawing/2014/main" id="{8AB0F5BB-0183-40BC-811E-667E8F0E6A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CFECB8-C710-4B8C-8FAD-C66FCAD37123}"/>
              </a:ext>
            </a:extLst>
          </p:cNvPr>
          <p:cNvSpPr>
            <a:spLocks noGrp="1"/>
          </p:cNvSpPr>
          <p:nvPr>
            <p:ph type="sldNum" sz="quarter" idx="12"/>
          </p:nvPr>
        </p:nvSpPr>
        <p:spPr/>
        <p:txBody>
          <a:bodyPr/>
          <a:lstStyle/>
          <a:p>
            <a:fld id="{3227BD18-8428-4755-AEA1-6321ACB9D3CF}" type="slidenum">
              <a:rPr lang="en-US" smtClean="0"/>
              <a:t>‹#›</a:t>
            </a:fld>
            <a:endParaRPr lang="en-US"/>
          </a:p>
        </p:txBody>
      </p:sp>
    </p:spTree>
    <p:extLst>
      <p:ext uri="{BB962C8B-B14F-4D97-AF65-F5344CB8AC3E}">
        <p14:creationId xmlns:p14="http://schemas.microsoft.com/office/powerpoint/2010/main" val="116792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8A6B9E-1BD9-47AE-B730-5751527110E7}"/>
              </a:ext>
            </a:extLst>
          </p:cNvPr>
          <p:cNvSpPr>
            <a:spLocks noGrp="1"/>
          </p:cNvSpPr>
          <p:nvPr>
            <p:ph type="dt" sz="half" idx="10"/>
          </p:nvPr>
        </p:nvSpPr>
        <p:spPr/>
        <p:txBody>
          <a:bodyPr/>
          <a:lstStyle/>
          <a:p>
            <a:fld id="{ADF6C749-4391-4DA7-A6F2-B0FCCB0F1398}" type="datetimeFigureOut">
              <a:rPr lang="en-US" smtClean="0"/>
              <a:t>3/3/2020</a:t>
            </a:fld>
            <a:endParaRPr lang="en-US"/>
          </a:p>
        </p:txBody>
      </p:sp>
      <p:sp>
        <p:nvSpPr>
          <p:cNvPr id="3" name="Footer Placeholder 2">
            <a:extLst>
              <a:ext uri="{FF2B5EF4-FFF2-40B4-BE49-F238E27FC236}">
                <a16:creationId xmlns:a16="http://schemas.microsoft.com/office/drawing/2014/main" id="{6BAB27F5-D1C0-4709-AF3B-202B8BBD86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7AA4F3-3591-4C5E-90B2-5B1066996BAB}"/>
              </a:ext>
            </a:extLst>
          </p:cNvPr>
          <p:cNvSpPr>
            <a:spLocks noGrp="1"/>
          </p:cNvSpPr>
          <p:nvPr>
            <p:ph type="sldNum" sz="quarter" idx="12"/>
          </p:nvPr>
        </p:nvSpPr>
        <p:spPr/>
        <p:txBody>
          <a:bodyPr/>
          <a:lstStyle/>
          <a:p>
            <a:fld id="{3227BD18-8428-4755-AEA1-6321ACB9D3CF}" type="slidenum">
              <a:rPr lang="en-US" smtClean="0"/>
              <a:t>‹#›</a:t>
            </a:fld>
            <a:endParaRPr lang="en-US"/>
          </a:p>
        </p:txBody>
      </p:sp>
    </p:spTree>
    <p:extLst>
      <p:ext uri="{BB962C8B-B14F-4D97-AF65-F5344CB8AC3E}">
        <p14:creationId xmlns:p14="http://schemas.microsoft.com/office/powerpoint/2010/main" val="930907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C0B4-FBF9-4B0A-9683-163F6D885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834EBA-01EB-4146-BE5F-2F1008A9F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59B348-77AF-46DE-ACE6-532A72FDF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EF3185-9DA0-4F34-9C99-75753A5CC30D}"/>
              </a:ext>
            </a:extLst>
          </p:cNvPr>
          <p:cNvSpPr>
            <a:spLocks noGrp="1"/>
          </p:cNvSpPr>
          <p:nvPr>
            <p:ph type="dt" sz="half" idx="10"/>
          </p:nvPr>
        </p:nvSpPr>
        <p:spPr/>
        <p:txBody>
          <a:bodyPr/>
          <a:lstStyle/>
          <a:p>
            <a:fld id="{ADF6C749-4391-4DA7-A6F2-B0FCCB0F1398}" type="datetimeFigureOut">
              <a:rPr lang="en-US" smtClean="0"/>
              <a:t>3/3/2020</a:t>
            </a:fld>
            <a:endParaRPr lang="en-US"/>
          </a:p>
        </p:txBody>
      </p:sp>
      <p:sp>
        <p:nvSpPr>
          <p:cNvPr id="6" name="Footer Placeholder 5">
            <a:extLst>
              <a:ext uri="{FF2B5EF4-FFF2-40B4-BE49-F238E27FC236}">
                <a16:creationId xmlns:a16="http://schemas.microsoft.com/office/drawing/2014/main" id="{8F0FCC6C-80EC-44A3-BFA2-27F345721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3AD68-979E-4FC5-B49E-7EC44961CBA1}"/>
              </a:ext>
            </a:extLst>
          </p:cNvPr>
          <p:cNvSpPr>
            <a:spLocks noGrp="1"/>
          </p:cNvSpPr>
          <p:nvPr>
            <p:ph type="sldNum" sz="quarter" idx="12"/>
          </p:nvPr>
        </p:nvSpPr>
        <p:spPr/>
        <p:txBody>
          <a:bodyPr/>
          <a:lstStyle/>
          <a:p>
            <a:fld id="{3227BD18-8428-4755-AEA1-6321ACB9D3CF}" type="slidenum">
              <a:rPr lang="en-US" smtClean="0"/>
              <a:t>‹#›</a:t>
            </a:fld>
            <a:endParaRPr lang="en-US"/>
          </a:p>
        </p:txBody>
      </p:sp>
    </p:spTree>
    <p:extLst>
      <p:ext uri="{BB962C8B-B14F-4D97-AF65-F5344CB8AC3E}">
        <p14:creationId xmlns:p14="http://schemas.microsoft.com/office/powerpoint/2010/main" val="198821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FE647-2789-4F52-8174-7CD52B019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42FFC-CFDF-466D-9415-776A57568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E9310-6F70-4130-A5B0-0C4EFE768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C94BC-48DF-4238-8FC3-2A8764E50B8B}"/>
              </a:ext>
            </a:extLst>
          </p:cNvPr>
          <p:cNvSpPr>
            <a:spLocks noGrp="1"/>
          </p:cNvSpPr>
          <p:nvPr>
            <p:ph type="dt" sz="half" idx="10"/>
          </p:nvPr>
        </p:nvSpPr>
        <p:spPr/>
        <p:txBody>
          <a:bodyPr/>
          <a:lstStyle/>
          <a:p>
            <a:fld id="{ADF6C749-4391-4DA7-A6F2-B0FCCB0F1398}" type="datetimeFigureOut">
              <a:rPr lang="en-US" smtClean="0"/>
              <a:t>3/3/2020</a:t>
            </a:fld>
            <a:endParaRPr lang="en-US"/>
          </a:p>
        </p:txBody>
      </p:sp>
      <p:sp>
        <p:nvSpPr>
          <p:cNvPr id="6" name="Footer Placeholder 5">
            <a:extLst>
              <a:ext uri="{FF2B5EF4-FFF2-40B4-BE49-F238E27FC236}">
                <a16:creationId xmlns:a16="http://schemas.microsoft.com/office/drawing/2014/main" id="{DBB6281B-579C-49A2-ABB3-32CF7279B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73E85-36B8-4F20-AC41-FE9B1ACB0FA9}"/>
              </a:ext>
            </a:extLst>
          </p:cNvPr>
          <p:cNvSpPr>
            <a:spLocks noGrp="1"/>
          </p:cNvSpPr>
          <p:nvPr>
            <p:ph type="sldNum" sz="quarter" idx="12"/>
          </p:nvPr>
        </p:nvSpPr>
        <p:spPr/>
        <p:txBody>
          <a:bodyPr/>
          <a:lstStyle/>
          <a:p>
            <a:fld id="{3227BD18-8428-4755-AEA1-6321ACB9D3CF}" type="slidenum">
              <a:rPr lang="en-US" smtClean="0"/>
              <a:t>‹#›</a:t>
            </a:fld>
            <a:endParaRPr lang="en-US"/>
          </a:p>
        </p:txBody>
      </p:sp>
    </p:spTree>
    <p:extLst>
      <p:ext uri="{BB962C8B-B14F-4D97-AF65-F5344CB8AC3E}">
        <p14:creationId xmlns:p14="http://schemas.microsoft.com/office/powerpoint/2010/main" val="271278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C1DC48-9006-48E8-93B1-62565413D4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636CC7-42AE-4B34-A610-DE19DBA97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B5EFB-278C-47C6-85D9-5B3ADDFFB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6C749-4391-4DA7-A6F2-B0FCCB0F1398}" type="datetimeFigureOut">
              <a:rPr lang="en-US" smtClean="0"/>
              <a:t>3/3/2020</a:t>
            </a:fld>
            <a:endParaRPr lang="en-US"/>
          </a:p>
        </p:txBody>
      </p:sp>
      <p:sp>
        <p:nvSpPr>
          <p:cNvPr id="5" name="Footer Placeholder 4">
            <a:extLst>
              <a:ext uri="{FF2B5EF4-FFF2-40B4-BE49-F238E27FC236}">
                <a16:creationId xmlns:a16="http://schemas.microsoft.com/office/drawing/2014/main" id="{5F5A45AE-C468-49A8-B3DB-6A081ADD09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5945B7-6495-4E85-8468-5C2FDA65C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7BD18-8428-4755-AEA1-6321ACB9D3CF}" type="slidenum">
              <a:rPr lang="en-US" smtClean="0"/>
              <a:t>‹#›</a:t>
            </a:fld>
            <a:endParaRPr lang="en-US"/>
          </a:p>
        </p:txBody>
      </p:sp>
    </p:spTree>
    <p:extLst>
      <p:ext uri="{BB962C8B-B14F-4D97-AF65-F5344CB8AC3E}">
        <p14:creationId xmlns:p14="http://schemas.microsoft.com/office/powerpoint/2010/main" val="127158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85846" y="459545"/>
            <a:ext cx="5566461" cy="1295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prstTxWarp prst="textPlain">
              <a:avLst/>
            </a:prstTxWarp>
            <a:scene3d>
              <a:camera prst="orthographicFront"/>
              <a:lightRig rig="soft" dir="t">
                <a:rot lat="0" lon="0" rev="15600000"/>
              </a:lightRig>
            </a:scene3d>
            <a:sp3d extrusionH="57150" prstMaterial="softEdge">
              <a:bevelT w="25400" h="38100" prst="coolSlant"/>
            </a:sp3d>
          </a:bodyPr>
          <a:lstStyle/>
          <a:p>
            <a:pPr algn="ctr"/>
            <a:r>
              <a:rPr lang="en-US" sz="13800" b="1" dirty="0" err="1">
                <a:ln/>
                <a:solidFill>
                  <a:schemeClr val="accent4"/>
                </a:solidFill>
                <a:latin typeface="NikoshBAN" panose="02000000000000000000" pitchFamily="2" charset="0"/>
                <a:cs typeface="NikoshBAN" panose="02000000000000000000" pitchFamily="2" charset="0"/>
              </a:rPr>
              <a:t>স্বাগতম</a:t>
            </a:r>
            <a:endParaRPr lang="en-GB" sz="13800" b="1" dirty="0">
              <a:ln/>
              <a:solidFill>
                <a:schemeClr val="accent4"/>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3130019" y="1988540"/>
            <a:ext cx="5700147" cy="4564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052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3632382"/>
              </p:ext>
            </p:extLst>
          </p:nvPr>
        </p:nvGraphicFramePr>
        <p:xfrm>
          <a:off x="1841499" y="1266093"/>
          <a:ext cx="8509004" cy="3784209"/>
        </p:xfrm>
        <a:graphic>
          <a:graphicData uri="http://schemas.openxmlformats.org/drawingml/2006/table">
            <a:tbl>
              <a:tblPr firstRow="1" bandRow="1">
                <a:tableStyleId>{5C22544A-7EE6-4342-B048-85BDC9FD1C3A}</a:tableStyleId>
              </a:tblPr>
              <a:tblGrid>
                <a:gridCol w="3015002">
                  <a:extLst>
                    <a:ext uri="{9D8B030D-6E8A-4147-A177-3AD203B41FA5}">
                      <a16:colId xmlns:a16="http://schemas.microsoft.com/office/drawing/2014/main" val="20000"/>
                    </a:ext>
                  </a:extLst>
                </a:gridCol>
                <a:gridCol w="670001">
                  <a:extLst>
                    <a:ext uri="{9D8B030D-6E8A-4147-A177-3AD203B41FA5}">
                      <a16:colId xmlns:a16="http://schemas.microsoft.com/office/drawing/2014/main" val="20001"/>
                    </a:ext>
                  </a:extLst>
                </a:gridCol>
                <a:gridCol w="670001">
                  <a:extLst>
                    <a:ext uri="{9D8B030D-6E8A-4147-A177-3AD203B41FA5}">
                      <a16:colId xmlns:a16="http://schemas.microsoft.com/office/drawing/2014/main" val="20002"/>
                    </a:ext>
                  </a:extLst>
                </a:gridCol>
                <a:gridCol w="603000">
                  <a:extLst>
                    <a:ext uri="{9D8B030D-6E8A-4147-A177-3AD203B41FA5}">
                      <a16:colId xmlns:a16="http://schemas.microsoft.com/office/drawing/2014/main" val="20003"/>
                    </a:ext>
                  </a:extLst>
                </a:gridCol>
                <a:gridCol w="201000">
                  <a:extLst>
                    <a:ext uri="{9D8B030D-6E8A-4147-A177-3AD203B41FA5}">
                      <a16:colId xmlns:a16="http://schemas.microsoft.com/office/drawing/2014/main" val="20004"/>
                    </a:ext>
                  </a:extLst>
                </a:gridCol>
                <a:gridCol w="402000">
                  <a:extLst>
                    <a:ext uri="{9D8B030D-6E8A-4147-A177-3AD203B41FA5}">
                      <a16:colId xmlns:a16="http://schemas.microsoft.com/office/drawing/2014/main" val="20005"/>
                    </a:ext>
                  </a:extLst>
                </a:gridCol>
                <a:gridCol w="603000">
                  <a:extLst>
                    <a:ext uri="{9D8B030D-6E8A-4147-A177-3AD203B41FA5}">
                      <a16:colId xmlns:a16="http://schemas.microsoft.com/office/drawing/2014/main" val="20006"/>
                    </a:ext>
                  </a:extLst>
                </a:gridCol>
                <a:gridCol w="603000">
                  <a:extLst>
                    <a:ext uri="{9D8B030D-6E8A-4147-A177-3AD203B41FA5}">
                      <a16:colId xmlns:a16="http://schemas.microsoft.com/office/drawing/2014/main" val="20007"/>
                    </a:ext>
                  </a:extLst>
                </a:gridCol>
                <a:gridCol w="335000">
                  <a:extLst>
                    <a:ext uri="{9D8B030D-6E8A-4147-A177-3AD203B41FA5}">
                      <a16:colId xmlns:a16="http://schemas.microsoft.com/office/drawing/2014/main" val="20008"/>
                    </a:ext>
                  </a:extLst>
                </a:gridCol>
                <a:gridCol w="267999">
                  <a:extLst>
                    <a:ext uri="{9D8B030D-6E8A-4147-A177-3AD203B41FA5}">
                      <a16:colId xmlns:a16="http://schemas.microsoft.com/office/drawing/2014/main" val="20009"/>
                    </a:ext>
                  </a:extLst>
                </a:gridCol>
                <a:gridCol w="536001">
                  <a:extLst>
                    <a:ext uri="{9D8B030D-6E8A-4147-A177-3AD203B41FA5}">
                      <a16:colId xmlns:a16="http://schemas.microsoft.com/office/drawing/2014/main" val="20010"/>
                    </a:ext>
                  </a:extLst>
                </a:gridCol>
                <a:gridCol w="603000">
                  <a:extLst>
                    <a:ext uri="{9D8B030D-6E8A-4147-A177-3AD203B41FA5}">
                      <a16:colId xmlns:a16="http://schemas.microsoft.com/office/drawing/2014/main" val="20011"/>
                    </a:ext>
                  </a:extLst>
                </a:gridCol>
              </a:tblGrid>
              <a:tr h="504560">
                <a:tc>
                  <a:txBody>
                    <a:bodyPr/>
                    <a:lstStyle/>
                    <a:p>
                      <a:pPr algn="ctr"/>
                      <a:r>
                        <a:rPr lang="en-US" sz="2400" b="0" dirty="0" err="1">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ঘটনা</a:t>
                      </a:r>
                      <a:r>
                        <a:rPr lang="en-US" sz="2400" b="0"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0" dirty="0" err="1">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বা</a:t>
                      </a:r>
                      <a:r>
                        <a:rPr lang="en-US" sz="2400" b="0"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400" b="0" dirty="0" err="1">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প্রেক্ষাপট</a:t>
                      </a:r>
                      <a:endParaRPr lang="en-US" sz="2400" b="0"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pPr algn="ctr"/>
                      <a:r>
                        <a:rPr lang="en-US" sz="2400"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উপাত্ত</a:t>
                      </a:r>
                      <a:endParaRPr lang="en-US" sz="24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40937">
                <a:tc rowSpan="2">
                  <a:txBody>
                    <a:bodyPr/>
                    <a:lstStyle/>
                    <a:p>
                      <a:endParaRPr lang="en-US" sz="2400" dirty="0">
                        <a:solidFill>
                          <a:schemeClr val="tx1"/>
                        </a:solidFill>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পলি</a:t>
                      </a:r>
                      <a:r>
                        <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জলি</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জবা</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কণা</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সুমি</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মিন্টু</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a:t>
                      </a:r>
                      <a:r>
                        <a:rPr lang="en-US" sz="2400" baseline="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লু</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রেনু</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ইতি</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0937">
                <a:tc v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হ্যাঁ</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না</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হ্যাঁ</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না</a:t>
                      </a:r>
                      <a:r>
                        <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হ্যাঁ</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হ্যাঁ</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না</a:t>
                      </a:r>
                      <a:r>
                        <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না</a:t>
                      </a:r>
                      <a:r>
                        <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হ্যাঁ</a:t>
                      </a:r>
                      <a:endParaRPr lang="en-US"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8655">
                <a:tc>
                  <a:txBody>
                    <a:bodyPr/>
                    <a:lstStyle/>
                    <a:p>
                      <a:endParaRPr lang="en-US" sz="2400" dirty="0">
                        <a:solidFill>
                          <a:schemeClr val="tx1"/>
                        </a:solidFill>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p>
                      <a:r>
                        <a:rPr lang="en-US" sz="2800" dirty="0">
                          <a:solidFill>
                            <a:schemeClr val="tx1"/>
                          </a:solidFill>
                          <a:latin typeface="NikoshBAN" pitchFamily="2" charset="0"/>
                          <a:cs typeface="NikoshBAN" pitchFamily="2" charset="0"/>
                        </a:rPr>
                        <a:t>১৯৯৭১০১৩৩৪০৬৯৯৯৯৭</a:t>
                      </a:r>
                      <a:endParaRPr lang="en-US" dirty="0">
                        <a:solidFill>
                          <a:schemeClr val="tx1"/>
                        </a:solidFill>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560">
                <a:tc rowSpan="2">
                  <a:txBody>
                    <a:bodyPr/>
                    <a:lstStyle/>
                    <a:p>
                      <a:endParaRPr lang="en-US" sz="2400" dirty="0">
                        <a:solidFill>
                          <a:schemeClr val="tx1"/>
                        </a:solidFill>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দিন</a:t>
                      </a:r>
                      <a:r>
                        <a:rPr lang="en-US" sz="2400" baseline="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মাস</a:t>
                      </a:r>
                      <a:endPar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24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বছর</a:t>
                      </a:r>
                      <a:endPar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560">
                <a:tc v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৩১</a:t>
                      </a: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১২</a:t>
                      </a: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2400" dirty="0">
                          <a:solidFill>
                            <a:schemeClr val="tx1"/>
                          </a:solidFill>
                          <a:effectLst>
                            <a:outerShdw blurRad="38100" dist="38100" dir="2700000" algn="tl">
                              <a:srgbClr val="000000">
                                <a:alpha val="43137"/>
                              </a:srgbClr>
                            </a:outerShdw>
                          </a:effectLst>
                          <a:latin typeface="NikoshBAN" pitchFamily="2" charset="0"/>
                          <a:cs typeface="NikoshBAN" pitchFamily="2" charset="0"/>
                        </a:rPr>
                        <a:t>২০০০</a:t>
                      </a:r>
                    </a:p>
                  </a:txBody>
                  <a:tcPr marL="76200" marR="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tx1"/>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TextBox 3"/>
          <p:cNvSpPr txBox="1"/>
          <p:nvPr/>
        </p:nvSpPr>
        <p:spPr>
          <a:xfrm>
            <a:off x="2078206" y="4325069"/>
            <a:ext cx="2257864" cy="523220"/>
          </a:xfrm>
          <a:prstGeom prst="rect">
            <a:avLst/>
          </a:prstGeom>
          <a:noFill/>
        </p:spPr>
        <p:txBody>
          <a:bodyPr wrap="square" rtlCol="0">
            <a:spAutoFit/>
          </a:bodyPr>
          <a:lstStyle/>
          <a:p>
            <a:pPr algn="ctr"/>
            <a:r>
              <a:rPr lang="en-US" sz="2800" dirty="0" err="1">
                <a:effectLst>
                  <a:outerShdw blurRad="38100" dist="38100" dir="2700000" algn="tl">
                    <a:srgbClr val="000000">
                      <a:alpha val="43137"/>
                    </a:srgbClr>
                  </a:outerShdw>
                </a:effectLst>
                <a:latin typeface="NikoshBAN" pitchFamily="2" charset="0"/>
                <a:cs typeface="NikoshBAN" pitchFamily="2" charset="0"/>
              </a:rPr>
              <a:t>জবার</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জন্ম</a:t>
            </a:r>
            <a:r>
              <a:rPr lang="en-US" sz="2800" dirty="0">
                <a:effectLst>
                  <a:outerShdw blurRad="38100" dist="38100" dir="2700000" algn="tl">
                    <a:srgbClr val="000000">
                      <a:alpha val="43137"/>
                    </a:srgbClr>
                  </a:outerShdw>
                </a:effectLst>
                <a:latin typeface="NikoshBAN" pitchFamily="2" charset="0"/>
                <a:cs typeface="NikoshBAN" pitchFamily="2" charset="0"/>
              </a:rPr>
              <a:t> </a:t>
            </a:r>
            <a:r>
              <a:rPr lang="en-US" sz="2800" dirty="0" err="1">
                <a:effectLst>
                  <a:outerShdw blurRad="38100" dist="38100" dir="2700000" algn="tl">
                    <a:srgbClr val="000000">
                      <a:alpha val="43137"/>
                    </a:srgbClr>
                  </a:outerShdw>
                </a:effectLst>
                <a:latin typeface="NikoshBAN" pitchFamily="2" charset="0"/>
                <a:cs typeface="NikoshBAN" pitchFamily="2" charset="0"/>
              </a:rPr>
              <a:t>তারিখ</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1714887" y="3568988"/>
            <a:ext cx="2984501" cy="461665"/>
          </a:xfrm>
          <a:prstGeom prst="rect">
            <a:avLst/>
          </a:prstGeom>
          <a:noFill/>
        </p:spPr>
        <p:txBody>
          <a:bodyPr wrap="square" rtlCol="0">
            <a:spAutoFit/>
          </a:bodyPr>
          <a:lstStyle/>
          <a:p>
            <a:pPr algn="ctr"/>
            <a:r>
              <a:rPr lang="en-US" sz="2400" dirty="0" err="1">
                <a:effectLst>
                  <a:outerShdw blurRad="38100" dist="38100" dir="2700000" algn="tl">
                    <a:srgbClr val="000000">
                      <a:alpha val="43137"/>
                    </a:srgbClr>
                  </a:outerShdw>
                </a:effectLst>
                <a:latin typeface="NikoshBAN" pitchFamily="2" charset="0"/>
                <a:cs typeface="NikoshBAN" pitchFamily="2" charset="0"/>
              </a:rPr>
              <a:t>ইতির</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জন্ম</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নিবন্ধন</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bn-IN" sz="2400" dirty="0">
                <a:effectLst>
                  <a:outerShdw blurRad="38100" dist="38100" dir="2700000" algn="tl">
                    <a:srgbClr val="000000">
                      <a:alpha val="43137"/>
                    </a:srgbClr>
                  </a:outerShdw>
                </a:effectLst>
                <a:latin typeface="NikoshBAN" pitchFamily="2" charset="0"/>
                <a:cs typeface="NikoshBAN" pitchFamily="2" charset="0"/>
              </a:rPr>
              <a:t>নম্বর</a:t>
            </a:r>
            <a:r>
              <a:rPr lang="en-US" sz="2400" dirty="0">
                <a:effectLst>
                  <a:outerShdw blurRad="38100" dist="38100" dir="2700000" algn="tl">
                    <a:srgbClr val="000000">
                      <a:alpha val="43137"/>
                    </a:srgbClr>
                  </a:outerShdw>
                </a:effectLst>
                <a:latin typeface="NikoshBAN" pitchFamily="2" charset="0"/>
                <a:cs typeface="NikoshBAN" pitchFamily="2" charset="0"/>
              </a:rPr>
              <a:t> </a:t>
            </a:r>
          </a:p>
        </p:txBody>
      </p:sp>
      <p:sp>
        <p:nvSpPr>
          <p:cNvPr id="6" name="TextBox 5"/>
          <p:cNvSpPr txBox="1"/>
          <p:nvPr/>
        </p:nvSpPr>
        <p:spPr>
          <a:xfrm>
            <a:off x="1841497" y="1755806"/>
            <a:ext cx="2984501" cy="1569660"/>
          </a:xfrm>
          <a:prstGeom prst="rect">
            <a:avLst/>
          </a:prstGeom>
          <a:noFill/>
        </p:spPr>
        <p:txBody>
          <a:bodyPr wrap="square" rtlCol="0">
            <a:spAutoFit/>
          </a:bodyPr>
          <a:lstStyle/>
          <a:p>
            <a:r>
              <a:rPr lang="en-US" sz="2400" dirty="0" err="1">
                <a:effectLst>
                  <a:outerShdw blurRad="38100" dist="38100" dir="2700000" algn="tl">
                    <a:srgbClr val="000000">
                      <a:alpha val="43137"/>
                    </a:srgbClr>
                  </a:outerShdw>
                </a:effectLst>
                <a:latin typeface="NikoshBAN" pitchFamily="2" charset="0"/>
                <a:cs typeface="NikoshBAN" pitchFamily="2" charset="0"/>
              </a:rPr>
              <a:t>তোমার</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ক্লাসের</a:t>
            </a:r>
            <a:r>
              <a:rPr lang="en-US" sz="2400" dirty="0">
                <a:effectLst>
                  <a:outerShdw blurRad="38100" dist="38100" dir="2700000" algn="tl">
                    <a:srgbClr val="000000">
                      <a:alpha val="43137"/>
                    </a:srgbClr>
                  </a:outerShdw>
                </a:effectLst>
                <a:latin typeface="NikoshBAN" pitchFamily="2" charset="0"/>
                <a:cs typeface="NikoshBAN" pitchFamily="2" charset="0"/>
              </a:rPr>
              <a:t> ৯ </a:t>
            </a:r>
            <a:r>
              <a:rPr lang="en-US" sz="2400" dirty="0" err="1">
                <a:effectLst>
                  <a:outerShdw blurRad="38100" dist="38100" dir="2700000" algn="tl">
                    <a:srgbClr val="000000">
                      <a:alpha val="43137"/>
                    </a:srgbClr>
                  </a:outerShdw>
                </a:effectLst>
                <a:latin typeface="NikoshBAN" pitchFamily="2" charset="0"/>
                <a:cs typeface="NikoshBAN" pitchFamily="2" charset="0"/>
              </a:rPr>
              <a:t>জন</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ছাত্রছাত্রীকে</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জিজ্ঞেস</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করা</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হয়েছে</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তোমরা</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কি</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ঘুমানোর</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আগে</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দাঁত</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ব্রাশ</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en-US" sz="2400" dirty="0" err="1">
                <a:effectLst>
                  <a:outerShdw blurRad="38100" dist="38100" dir="2700000" algn="tl">
                    <a:srgbClr val="000000">
                      <a:alpha val="43137"/>
                    </a:srgbClr>
                  </a:outerShdw>
                </a:effectLst>
                <a:latin typeface="NikoshBAN" pitchFamily="2" charset="0"/>
                <a:cs typeface="NikoshBAN" pitchFamily="2" charset="0"/>
              </a:rPr>
              <a:t>কর</a:t>
            </a:r>
            <a:r>
              <a:rPr lang="en-US" sz="2400" dirty="0">
                <a:effectLst>
                  <a:outerShdw blurRad="38100" dist="38100" dir="2700000" algn="tl">
                    <a:srgbClr val="000000">
                      <a:alpha val="43137"/>
                    </a:srgbClr>
                  </a:outerShdw>
                </a:effectLst>
                <a:latin typeface="NikoshBAN" pitchFamily="2" charset="0"/>
                <a:cs typeface="NikoshBAN" pitchFamily="2" charset="0"/>
              </a:rPr>
              <a:t> ?</a:t>
            </a:r>
          </a:p>
        </p:txBody>
      </p:sp>
      <p:sp>
        <p:nvSpPr>
          <p:cNvPr id="7" name="TextBox 6"/>
          <p:cNvSpPr txBox="1"/>
          <p:nvPr/>
        </p:nvSpPr>
        <p:spPr>
          <a:xfrm>
            <a:off x="2785403" y="246444"/>
            <a:ext cx="6324600" cy="646331"/>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p:spPr>
        <p:txBody>
          <a:bodyPr wrap="square" rtlCol="0">
            <a:spAutoFit/>
          </a:bodyPr>
          <a:lstStyle/>
          <a:p>
            <a:pPr algn="ct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তালিকাটি</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দেখে</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তোমরা</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কী</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বুঝতে</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a:ln w="0"/>
                <a:effectLst>
                  <a:outerShdw blurRad="38100" dist="19050" dir="2700000" algn="tl" rotWithShape="0">
                    <a:schemeClr val="dk1">
                      <a:alpha val="40000"/>
                    </a:schemeClr>
                  </a:outerShdw>
                </a:effectLst>
                <a:latin typeface="NikoshBAN" pitchFamily="2" charset="0"/>
                <a:cs typeface="NikoshBAN" pitchFamily="2" charset="0"/>
              </a:rPr>
              <a:t>পারছো</a:t>
            </a:r>
            <a:r>
              <a:rPr lang="en-US" sz="3600" dirty="0">
                <a:ln w="0"/>
                <a:effectLst>
                  <a:outerShdw blurRad="38100" dist="19050" dir="2700000" algn="tl" rotWithShape="0">
                    <a:schemeClr val="dk1">
                      <a:alpha val="40000"/>
                    </a:schemeClr>
                  </a:outerShdw>
                </a:effectLst>
                <a:latin typeface="NikoshBAN" pitchFamily="2" charset="0"/>
                <a:cs typeface="NikoshBAN" pitchFamily="2" charset="0"/>
              </a:rPr>
              <a:t> ?</a:t>
            </a:r>
          </a:p>
        </p:txBody>
      </p:sp>
    </p:spTree>
    <p:extLst>
      <p:ext uri="{BB962C8B-B14F-4D97-AF65-F5344CB8AC3E}">
        <p14:creationId xmlns:p14="http://schemas.microsoft.com/office/powerpoint/2010/main" val="53332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71335" y="473072"/>
            <a:ext cx="7272997" cy="2308324"/>
            <a:chOff x="2376711" y="76200"/>
            <a:chExt cx="6699319" cy="2714530"/>
          </a:xfrm>
        </p:grpSpPr>
        <p:sp>
          <p:nvSpPr>
            <p:cNvPr id="7" name="TextBox 6"/>
            <p:cNvSpPr txBox="1"/>
            <p:nvPr/>
          </p:nvSpPr>
          <p:spPr>
            <a:xfrm>
              <a:off x="5780951" y="730233"/>
              <a:ext cx="3295079" cy="97723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bn-BD" sz="4400" b="1" kern="1100"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SolaimanLipi" pitchFamily="65" charset="0"/>
                  <a:ea typeface="NikoshBAN" pitchFamily="2" charset="0"/>
                  <a:cs typeface="SolaimanLipi" pitchFamily="65" charset="0"/>
                  <a:sym typeface="Wingdings"/>
                </a:rPr>
                <a:t></a:t>
              </a:r>
              <a:r>
                <a:rPr lang="bn-BD" sz="4800" b="1" kern="0"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দল</a:t>
              </a:r>
              <a:r>
                <a:rPr lang="en-US" sz="4800" kern="0" dirty="0" err="1">
                  <a:ln w="1905"/>
                  <a:solidFill>
                    <a:srgbClr val="FF0000"/>
                  </a:solidFill>
                  <a:latin typeface="NikoshBAN" pitchFamily="2" charset="0"/>
                  <a:cs typeface="NikoshBAN" pitchFamily="2" charset="0"/>
                </a:rPr>
                <a:t>গত</a:t>
              </a:r>
              <a:r>
                <a:rPr lang="en-US" sz="4800" kern="0" dirty="0">
                  <a:ln w="1905"/>
                  <a:solidFill>
                    <a:srgbClr val="FF0000"/>
                  </a:solidFill>
                  <a:latin typeface="NikoshBAN" pitchFamily="2" charset="0"/>
                  <a:cs typeface="NikoshBAN" pitchFamily="2" charset="0"/>
                </a:rPr>
                <a:t> </a:t>
              </a:r>
              <a:r>
                <a:rPr lang="bn-BD" sz="4800" b="1" kern="0"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কাজ</a:t>
              </a:r>
              <a:r>
                <a:rPr lang="en-US" sz="4800" b="1" kern="0"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r>
                <a:rPr lang="bn-BD" sz="4800" b="1" kern="0" dirty="0">
                  <a:ln w="1905"/>
                  <a:solidFill>
                    <a:srgbClr val="FF0000"/>
                  </a:solidFill>
                  <a:effectLst>
                    <a:innerShdw blurRad="69850" dist="43180" dir="5400000">
                      <a:srgbClr val="000000">
                        <a:alpha val="65000"/>
                      </a:srgbClr>
                    </a:innerShdw>
                  </a:effectLst>
                  <a:latin typeface="NikoshBAN" pitchFamily="2" charset="0"/>
                  <a:cs typeface="NikoshBAN" pitchFamily="2" charset="0"/>
                </a:rPr>
                <a:t> </a:t>
              </a:r>
              <a:endParaRPr lang="en-US" sz="4800" b="1" kern="0"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711" y="76200"/>
              <a:ext cx="3124200" cy="2714530"/>
            </a:xfrm>
            <a:prstGeom prst="ellipse">
              <a:avLst/>
            </a:prstGeom>
            <a:ln w="190500" cap="rnd">
              <a:solidFill>
                <a:schemeClr val="accent2"/>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9" name="Oval 8"/>
            <p:cNvSpPr/>
            <p:nvPr/>
          </p:nvSpPr>
          <p:spPr>
            <a:xfrm>
              <a:off x="2376711" y="76200"/>
              <a:ext cx="3124200" cy="2625437"/>
            </a:xfrm>
            <a:prstGeom prst="ellipse">
              <a:avLst/>
            </a:prstGeom>
            <a:noFill/>
            <a:ln w="44450" cap="flat" cmpd="thickThin" algn="ctr">
              <a:solidFill>
                <a:sysClr val="windowText" lastClr="000000"/>
              </a:solidFill>
              <a:prstDash val="solid"/>
            </a:ln>
            <a:effectLst/>
          </p:spPr>
          <p:txBody>
            <a:bodyPr rtlCol="0" anchor="ctr"/>
            <a:lstStyle/>
            <a:p>
              <a:pPr algn="ctr">
                <a:defRPr/>
              </a:pPr>
              <a:endParaRPr lang="en-US" kern="0">
                <a:solidFill>
                  <a:sysClr val="window" lastClr="FFFFFF"/>
                </a:solidFill>
                <a:latin typeface="Calibri"/>
              </a:endParaRPr>
            </a:p>
          </p:txBody>
        </p:sp>
      </p:grpSp>
      <p:sp>
        <p:nvSpPr>
          <p:cNvPr id="2" name="TextBox 1"/>
          <p:cNvSpPr txBox="1"/>
          <p:nvPr/>
        </p:nvSpPr>
        <p:spPr>
          <a:xfrm>
            <a:off x="1139483" y="3301918"/>
            <a:ext cx="10030265" cy="2308324"/>
          </a:xfrm>
          <a:prstGeom prst="rect">
            <a:avLst/>
          </a:prstGeom>
          <a:solidFill>
            <a:schemeClr val="accent5">
              <a:lumMod val="20000"/>
              <a:lumOff val="8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a:effectLst>
                  <a:outerShdw blurRad="38100" dist="38100" dir="2700000" algn="tl">
                    <a:srgbClr val="000000">
                      <a:alpha val="43137"/>
                    </a:srgbClr>
                  </a:outerShdw>
                </a:effectLst>
                <a:latin typeface="NikoshBAN" pitchFamily="2" charset="0"/>
                <a:cs typeface="NikoshBAN" pitchFamily="2" charset="0"/>
              </a:rPr>
              <a:t>একটা কাগজে  কোনো উপাত্ত লিখে তোমার বন্ধুকে দাও। তাকে অনুমান করতে বল, এই উপাত্তগুলোর অর্থ কী? সে যদি অনুমান করতে না পারে তাহলে সে তোমাকে দশটি প্রশ্ন করতে পারবে। প্রশ্নগুলো এমন হতে হবে যেটা হবে যেটা তুমি উত্তর দিবে শুধু “হাঁ” কিংবা “না” বলে।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49846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5921" y="152401"/>
            <a:ext cx="9073661" cy="1754326"/>
          </a:xfrm>
          <a:prstGeom prst="rect">
            <a:avLst/>
          </a:prstGeom>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b="1" dirty="0">
                <a:effectLst>
                  <a:outerShdw blurRad="38100" dist="38100" dir="2700000" algn="tl">
                    <a:srgbClr val="000000">
                      <a:alpha val="43137"/>
                    </a:srgbClr>
                  </a:outerShdw>
                </a:effectLst>
                <a:latin typeface="NikoshBAN" pitchFamily="2" charset="0"/>
                <a:cs typeface="NikoshBAN" pitchFamily="2" charset="0"/>
              </a:rPr>
              <a:t>সম্ভাব্য সমাধান</a:t>
            </a:r>
          </a:p>
          <a:p>
            <a:r>
              <a:rPr lang="bn-BD" sz="2400" b="1" dirty="0">
                <a:latin typeface="NikoshBAN" pitchFamily="2" charset="0"/>
                <a:cs typeface="NikoshBAN" pitchFamily="2" charset="0"/>
              </a:rPr>
              <a:t>আমি আমার বন্ধুকে একটি তথ্য দিলাম। তথ্যটি হল- </a:t>
            </a:r>
            <a:r>
              <a:rPr lang="en-US" sz="2400" b="1" dirty="0">
                <a:latin typeface="NikoshBAN" pitchFamily="2" charset="0"/>
                <a:cs typeface="NikoshBAN" pitchFamily="2" charset="0"/>
              </a:rPr>
              <a:t>A+</a:t>
            </a:r>
          </a:p>
          <a:p>
            <a:r>
              <a:rPr lang="bn-BD" sz="2400" b="1" dirty="0">
                <a:latin typeface="NikoshBAN" pitchFamily="2" charset="0"/>
                <a:cs typeface="NikoshBAN" pitchFamily="2" charset="0"/>
              </a:rPr>
              <a:t>সে এই তথ্য দেখে কোন কিছু বুঝতে পারল না । তারপর তাকে দশটি প্রশ্ন করতে বললাম। সে যে দশটি প্রশ্ন করল তা </a:t>
            </a:r>
            <a:r>
              <a:rPr lang="bn-BD" sz="2000" b="1" dirty="0">
                <a:latin typeface="NikoshBAN" pitchFamily="2" charset="0"/>
                <a:cs typeface="NikoshBAN" pitchFamily="2" charset="0"/>
              </a:rPr>
              <a:t>নি</a:t>
            </a:r>
            <a:r>
              <a:rPr lang="bn-BD" sz="2400" b="1" dirty="0">
                <a:latin typeface="NikoshBAN" pitchFamily="2" charset="0"/>
                <a:cs typeface="NikoshBAN" pitchFamily="2" charset="0"/>
              </a:rPr>
              <a:t>চে সংযুক্ত করা হল যার মাধ্যমে সে এই উপাত্ত সম্পর্কে বুঝতে পারল। </a:t>
            </a:r>
            <a:endParaRPr lang="bn-BD" sz="2800" b="1" dirty="0">
              <a:latin typeface="NikoshBAN" pitchFamily="2" charset="0"/>
              <a:cs typeface="NikoshBAN"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1368462"/>
              </p:ext>
            </p:extLst>
          </p:nvPr>
        </p:nvGraphicFramePr>
        <p:xfrm>
          <a:off x="3176954" y="2192214"/>
          <a:ext cx="5334000" cy="4358640"/>
        </p:xfrm>
        <a:graphic>
          <a:graphicData uri="http://schemas.openxmlformats.org/drawingml/2006/table">
            <a:tbl>
              <a:tblPr firstRow="1" bandRow="1"/>
              <a:tblGrid>
                <a:gridCol w="4191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372563">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প্রশ্ন</a:t>
                      </a:r>
                      <a:r>
                        <a:rPr lang="bn-BD" sz="2000" b="1" baseline="0" dirty="0">
                          <a:effectLst>
                            <a:outerShdw blurRad="38100" dist="38100" dir="2700000" algn="tl">
                              <a:srgbClr val="000000">
                                <a:alpha val="43137"/>
                              </a:srgbClr>
                            </a:outerShdw>
                          </a:effectLst>
                          <a:latin typeface="NikoshBAN" pitchFamily="2" charset="0"/>
                          <a:cs typeface="NikoshBAN" pitchFamily="2" charset="0"/>
                        </a:rPr>
                        <a:t>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উত্তর</a:t>
                      </a:r>
                      <a:r>
                        <a:rPr lang="bn-BD" sz="2000" b="1" baseline="0" dirty="0">
                          <a:effectLst>
                            <a:outerShdw blurRad="38100" dist="38100" dir="2700000" algn="tl">
                              <a:srgbClr val="000000">
                                <a:alpha val="43137"/>
                              </a:srgbClr>
                            </a:outerShdw>
                          </a:effectLst>
                          <a:latin typeface="NikoshBAN" pitchFamily="2" charset="0"/>
                          <a:cs typeface="NikoshBAN" pitchFamily="2" charset="0"/>
                        </a:rPr>
                        <a:t>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extLst>
                  <a:ext uri="{0D108BD9-81ED-4DB2-BD59-A6C34878D82A}">
                    <a16:rowId xmlns:a16="http://schemas.microsoft.com/office/drawing/2014/main" val="10000"/>
                  </a:ext>
                </a:extLst>
              </a:tr>
              <a:tr h="372563">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এটি</a:t>
                      </a:r>
                      <a:r>
                        <a:rPr lang="bn-BD" sz="2000" b="1" baseline="0" dirty="0">
                          <a:effectLst>
                            <a:outerShdw blurRad="38100" dist="38100" dir="2700000" algn="tl">
                              <a:srgbClr val="000000">
                                <a:alpha val="43137"/>
                              </a:srgbClr>
                            </a:outerShdw>
                          </a:effectLst>
                          <a:latin typeface="NikoshBAN" pitchFamily="2" charset="0"/>
                          <a:cs typeface="NikoshBAN" pitchFamily="2" charset="0"/>
                        </a:rPr>
                        <a:t> কারও পরীক্ষার ফলাফল ?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হ্যাঁ</a:t>
                      </a:r>
                      <a:r>
                        <a:rPr lang="bn-BD" sz="2000" b="1" baseline="0" dirty="0">
                          <a:effectLst>
                            <a:outerShdw blurRad="38100" dist="38100" dir="2700000" algn="tl">
                              <a:srgbClr val="000000">
                                <a:alpha val="43137"/>
                              </a:srgbClr>
                            </a:outerShdw>
                          </a:effectLst>
                          <a:latin typeface="NikoshBAN" pitchFamily="2" charset="0"/>
                          <a:cs typeface="NikoshBAN" pitchFamily="2" charset="0"/>
                        </a:rPr>
                        <a:t>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extLst>
                  <a:ext uri="{0D108BD9-81ED-4DB2-BD59-A6C34878D82A}">
                    <a16:rowId xmlns:a16="http://schemas.microsoft.com/office/drawing/2014/main" val="10001"/>
                  </a:ext>
                </a:extLst>
              </a:tr>
              <a:tr h="372563">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এটি</a:t>
                      </a:r>
                      <a:r>
                        <a:rPr lang="bn-BD" sz="2000" b="1" baseline="0" dirty="0">
                          <a:effectLst>
                            <a:outerShdw blurRad="38100" dist="38100" dir="2700000" algn="tl">
                              <a:srgbClr val="000000">
                                <a:alpha val="43137"/>
                              </a:srgbClr>
                            </a:outerShdw>
                          </a:effectLst>
                          <a:latin typeface="NikoshBAN" pitchFamily="2" charset="0"/>
                          <a:cs typeface="NikoshBAN" pitchFamily="2" charset="0"/>
                        </a:rPr>
                        <a:t> কী তোমার ফলাফল ?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না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extLst>
                  <a:ext uri="{0D108BD9-81ED-4DB2-BD59-A6C34878D82A}">
                    <a16:rowId xmlns:a16="http://schemas.microsoft.com/office/drawing/2014/main" val="10002"/>
                  </a:ext>
                </a:extLst>
              </a:tr>
              <a:tr h="372563">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এটি</a:t>
                      </a:r>
                      <a:r>
                        <a:rPr lang="bn-BD" sz="2000" b="1" baseline="0" dirty="0">
                          <a:effectLst>
                            <a:outerShdw blurRad="38100" dist="38100" dir="2700000" algn="tl">
                              <a:srgbClr val="000000">
                                <a:alpha val="43137"/>
                              </a:srgbClr>
                            </a:outerShdw>
                          </a:effectLst>
                          <a:latin typeface="NikoshBAN" pitchFamily="2" charset="0"/>
                          <a:cs typeface="NikoshBAN" pitchFamily="2" charset="0"/>
                        </a:rPr>
                        <a:t> কী আমাদের  শ্রেণির কারও ফলাফল ?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1" dirty="0">
                          <a:effectLst>
                            <a:outerShdw blurRad="38100" dist="38100" dir="2700000" algn="tl">
                              <a:srgbClr val="000000">
                                <a:alpha val="43137"/>
                              </a:srgbClr>
                            </a:outerShdw>
                          </a:effectLst>
                          <a:latin typeface="NikoshBAN" pitchFamily="2" charset="0"/>
                          <a:cs typeface="NikoshBAN" pitchFamily="2" charset="0"/>
                        </a:rPr>
                        <a:t>হ্যাঁ</a:t>
                      </a:r>
                      <a:r>
                        <a:rPr lang="bn-BD" sz="2000" b="1" baseline="0" dirty="0">
                          <a:effectLst>
                            <a:outerShdw blurRad="38100" dist="38100" dir="2700000" algn="tl">
                              <a:srgbClr val="000000">
                                <a:alpha val="43137"/>
                              </a:srgbClr>
                            </a:outerShdw>
                          </a:effectLst>
                          <a:latin typeface="NikoshBAN" pitchFamily="2" charset="0"/>
                          <a:cs typeface="NikoshBAN" pitchFamily="2" charset="0"/>
                        </a:rPr>
                        <a:t>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extLst>
                  <a:ext uri="{0D108BD9-81ED-4DB2-BD59-A6C34878D82A}">
                    <a16:rowId xmlns:a16="http://schemas.microsoft.com/office/drawing/2014/main" val="10003"/>
                  </a:ext>
                </a:extLst>
              </a:tr>
              <a:tr h="372563">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এটা কী</a:t>
                      </a:r>
                      <a:r>
                        <a:rPr lang="bn-BD" sz="2000" b="1" baseline="0" dirty="0">
                          <a:effectLst>
                            <a:outerShdw blurRad="38100" dist="38100" dir="2700000" algn="tl">
                              <a:srgbClr val="000000">
                                <a:alpha val="43137"/>
                              </a:srgbClr>
                            </a:outerShdw>
                          </a:effectLst>
                          <a:latin typeface="NikoshBAN" pitchFamily="2" charset="0"/>
                          <a:cs typeface="NikoshBAN" pitchFamily="2" charset="0"/>
                        </a:rPr>
                        <a:t> করিমের  পরীক্ষার  ফলাফল </a:t>
                      </a:r>
                      <a:r>
                        <a:rPr lang="bn-BD" sz="2000" b="1" baseline="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BD" sz="2000" b="1" baseline="0" dirty="0">
                          <a:effectLst>
                            <a:outerShdw blurRad="38100" dist="38100" dir="2700000" algn="tl">
                              <a:srgbClr val="000000">
                                <a:alpha val="43137"/>
                              </a:srgbClr>
                            </a:outerShdw>
                          </a:effectLst>
                          <a:latin typeface="NikoshBAN" pitchFamily="2" charset="0"/>
                          <a:cs typeface="NikoshBAN" pitchFamily="2" charset="0"/>
                        </a:rPr>
                        <a:t>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না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extLst>
                  <a:ext uri="{0D108BD9-81ED-4DB2-BD59-A6C34878D82A}">
                    <a16:rowId xmlns:a16="http://schemas.microsoft.com/office/drawing/2014/main" val="10004"/>
                  </a:ext>
                </a:extLst>
              </a:tr>
              <a:tr h="372563">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এটা</a:t>
                      </a:r>
                      <a:r>
                        <a:rPr lang="bn-BD" sz="2000" b="1" baseline="0" dirty="0">
                          <a:effectLst>
                            <a:outerShdw blurRad="38100" dist="38100" dir="2700000" algn="tl">
                              <a:srgbClr val="000000">
                                <a:alpha val="43137"/>
                              </a:srgbClr>
                            </a:outerShdw>
                          </a:effectLst>
                          <a:latin typeface="NikoshBAN" pitchFamily="2" charset="0"/>
                          <a:cs typeface="NikoshBAN" pitchFamily="2" charset="0"/>
                        </a:rPr>
                        <a:t> কী মীমের পরীক্ষার ?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1" dirty="0">
                          <a:effectLst>
                            <a:outerShdw blurRad="38100" dist="38100" dir="2700000" algn="tl">
                              <a:srgbClr val="000000">
                                <a:alpha val="43137"/>
                              </a:srgbClr>
                            </a:outerShdw>
                          </a:effectLst>
                          <a:latin typeface="NikoshBAN" pitchFamily="2" charset="0"/>
                          <a:cs typeface="NikoshBAN" pitchFamily="2" charset="0"/>
                        </a:rPr>
                        <a:t>হ্যাঁ</a:t>
                      </a:r>
                      <a:r>
                        <a:rPr lang="bn-BD" sz="2000" b="1" baseline="0" dirty="0">
                          <a:effectLst>
                            <a:outerShdw blurRad="38100" dist="38100" dir="2700000" algn="tl">
                              <a:srgbClr val="000000">
                                <a:alpha val="43137"/>
                              </a:srgbClr>
                            </a:outerShdw>
                          </a:effectLst>
                          <a:latin typeface="NikoshBAN" pitchFamily="2" charset="0"/>
                          <a:cs typeface="NikoshBAN" pitchFamily="2" charset="0"/>
                        </a:rPr>
                        <a:t>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extLst>
                  <a:ext uri="{0D108BD9-81ED-4DB2-BD59-A6C34878D82A}">
                    <a16:rowId xmlns:a16="http://schemas.microsoft.com/office/drawing/2014/main" val="10005"/>
                  </a:ext>
                </a:extLst>
              </a:tr>
              <a:tr h="372563">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এটা কী মীমের মোট ফলা ফল ?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না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extLst>
                  <a:ext uri="{0D108BD9-81ED-4DB2-BD59-A6C34878D82A}">
                    <a16:rowId xmlns:a16="http://schemas.microsoft.com/office/drawing/2014/main" val="10006"/>
                  </a:ext>
                </a:extLst>
              </a:tr>
              <a:tr h="372563">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এটা</a:t>
                      </a:r>
                      <a:r>
                        <a:rPr lang="bn-BD" sz="2000" b="1" baseline="0" dirty="0">
                          <a:effectLst>
                            <a:outerShdw blurRad="38100" dist="38100" dir="2700000" algn="tl">
                              <a:srgbClr val="000000">
                                <a:alpha val="43137"/>
                              </a:srgbClr>
                            </a:outerShdw>
                          </a:effectLst>
                          <a:latin typeface="NikoshBAN" pitchFamily="2" charset="0"/>
                          <a:cs typeface="NikoshBAN" pitchFamily="2" charset="0"/>
                        </a:rPr>
                        <a:t> কী মীমের একটি বিষয়ের ফলাফল ?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1" dirty="0">
                          <a:effectLst>
                            <a:outerShdw blurRad="38100" dist="38100" dir="2700000" algn="tl">
                              <a:srgbClr val="000000">
                                <a:alpha val="43137"/>
                              </a:srgbClr>
                            </a:outerShdw>
                          </a:effectLst>
                          <a:latin typeface="NikoshBAN" pitchFamily="2" charset="0"/>
                          <a:cs typeface="NikoshBAN" pitchFamily="2" charset="0"/>
                        </a:rPr>
                        <a:t>হ্যাঁ</a:t>
                      </a:r>
                      <a:r>
                        <a:rPr lang="bn-BD" sz="2000" b="1" baseline="0" dirty="0">
                          <a:effectLst>
                            <a:outerShdw blurRad="38100" dist="38100" dir="2700000" algn="tl">
                              <a:srgbClr val="000000">
                                <a:alpha val="43137"/>
                              </a:srgbClr>
                            </a:outerShdw>
                          </a:effectLst>
                          <a:latin typeface="NikoshBAN" pitchFamily="2" charset="0"/>
                          <a:cs typeface="NikoshBAN" pitchFamily="2" charset="0"/>
                        </a:rPr>
                        <a:t>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extLst>
                  <a:ext uri="{0D108BD9-81ED-4DB2-BD59-A6C34878D82A}">
                    <a16:rowId xmlns:a16="http://schemas.microsoft.com/office/drawing/2014/main" val="10007"/>
                  </a:ext>
                </a:extLst>
              </a:tr>
              <a:tr h="372563">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এটা কী মীমের গণিত বিষয়ের</a:t>
                      </a:r>
                      <a:r>
                        <a:rPr lang="bn-BD" sz="2000" b="1" baseline="0" dirty="0">
                          <a:effectLst>
                            <a:outerShdw blurRad="38100" dist="38100" dir="2700000" algn="tl">
                              <a:srgbClr val="000000">
                                <a:alpha val="43137"/>
                              </a:srgbClr>
                            </a:outerShdw>
                          </a:effectLst>
                          <a:latin typeface="NikoshBAN" pitchFamily="2" charset="0"/>
                          <a:cs typeface="NikoshBAN" pitchFamily="2" charset="0"/>
                        </a:rPr>
                        <a:t>  ফলাফল ?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না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extLst>
                  <a:ext uri="{0D108BD9-81ED-4DB2-BD59-A6C34878D82A}">
                    <a16:rowId xmlns:a16="http://schemas.microsoft.com/office/drawing/2014/main" val="10008"/>
                  </a:ext>
                </a:extLst>
              </a:tr>
              <a:tr h="372563">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এটা কী মীমের বিজ্ঞান</a:t>
                      </a:r>
                      <a:r>
                        <a:rPr lang="bn-BD" sz="2000" b="1" baseline="0" dirty="0">
                          <a:effectLst>
                            <a:outerShdw blurRad="38100" dist="38100" dir="2700000" algn="tl">
                              <a:srgbClr val="000000">
                                <a:alpha val="43137"/>
                              </a:srgbClr>
                            </a:outerShdw>
                          </a:effectLst>
                          <a:latin typeface="NikoshBAN" pitchFamily="2" charset="0"/>
                          <a:cs typeface="NikoshBAN" pitchFamily="2" charset="0"/>
                        </a:rPr>
                        <a:t> বিষয়ের ফলাফল ?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না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extLst>
                  <a:ext uri="{0D108BD9-81ED-4DB2-BD59-A6C34878D82A}">
                    <a16:rowId xmlns:a16="http://schemas.microsoft.com/office/drawing/2014/main" val="10009"/>
                  </a:ext>
                </a:extLst>
              </a:tr>
              <a:tr h="372563">
                <a:tc>
                  <a:txBody>
                    <a:bodyPr/>
                    <a:lstStyle/>
                    <a:p>
                      <a:r>
                        <a:rPr lang="bn-BD" sz="2000" b="1" dirty="0">
                          <a:effectLst>
                            <a:outerShdw blurRad="38100" dist="38100" dir="2700000" algn="tl">
                              <a:srgbClr val="000000">
                                <a:alpha val="43137"/>
                              </a:srgbClr>
                            </a:outerShdw>
                          </a:effectLst>
                          <a:latin typeface="NikoshBAN" pitchFamily="2" charset="0"/>
                          <a:cs typeface="NikoshBAN" pitchFamily="2" charset="0"/>
                        </a:rPr>
                        <a:t>এটা</a:t>
                      </a:r>
                      <a:r>
                        <a:rPr lang="bn-BD" sz="2000" b="1" baseline="0" dirty="0">
                          <a:effectLst>
                            <a:outerShdw blurRad="38100" dist="38100" dir="2700000" algn="tl">
                              <a:srgbClr val="000000">
                                <a:alpha val="43137"/>
                              </a:srgbClr>
                            </a:outerShdw>
                          </a:effectLst>
                          <a:latin typeface="NikoshBAN" pitchFamily="2" charset="0"/>
                          <a:cs typeface="NikoshBAN" pitchFamily="2" charset="0"/>
                        </a:rPr>
                        <a:t> কী মীমের ইংরেজি বিষয়ের ফলাফল ?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000" b="1" dirty="0">
                          <a:effectLst>
                            <a:outerShdw blurRad="38100" dist="38100" dir="2700000" algn="tl">
                              <a:srgbClr val="000000">
                                <a:alpha val="43137"/>
                              </a:srgbClr>
                            </a:outerShdw>
                          </a:effectLst>
                          <a:latin typeface="NikoshBAN" pitchFamily="2" charset="0"/>
                          <a:cs typeface="NikoshBAN" pitchFamily="2" charset="0"/>
                        </a:rPr>
                        <a:t>হ্যাঁ</a:t>
                      </a:r>
                      <a:r>
                        <a:rPr lang="bn-BD" sz="2000" b="1" baseline="0" dirty="0">
                          <a:effectLst>
                            <a:outerShdw blurRad="38100" dist="38100" dir="2700000" algn="tl">
                              <a:srgbClr val="000000">
                                <a:alpha val="43137"/>
                              </a:srgbClr>
                            </a:outerShdw>
                          </a:effectLst>
                          <a:latin typeface="NikoshBAN" pitchFamily="2" charset="0"/>
                          <a:cs typeface="NikoshBAN" pitchFamily="2" charset="0"/>
                        </a:rPr>
                        <a:t> </a:t>
                      </a:r>
                      <a:endParaRPr lang="en-US" sz="2000" b="1" dirty="0">
                        <a:effectLst>
                          <a:outerShdw blurRad="38100" dist="38100" dir="2700000" algn="tl">
                            <a:srgbClr val="000000">
                              <a:alpha val="43137"/>
                            </a:srgbClr>
                          </a:outerShdw>
                        </a:effectLst>
                        <a:latin typeface="NikoshBAN" pitchFamily="2" charset="0"/>
                        <a:cs typeface="NikoshBAN" pitchFamily="2"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30428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43238614"/>
              </p:ext>
            </p:extLst>
          </p:nvPr>
        </p:nvGraphicFramePr>
        <p:xfrm>
          <a:off x="1981200" y="457200"/>
          <a:ext cx="8153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79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2FC1977-93EA-4368-AB42-6517D9C0131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681749C-4E77-4AFD-9003-367654AC115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C5C0C303-D3AA-42C8-92C9-0A4DCC38D04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279D9462-27E7-43BE-9D5E-F3BBE42442C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F141CF5C-6D4A-4A9E-A9FE-5FD68496E41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C45B2A9E-5FFF-49C6-981C-452C338E328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9D6382AA-E4D9-423C-AE60-394B9CF827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0342" y="163065"/>
            <a:ext cx="2926079"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a:spAutoFit/>
          </a:bodyPr>
          <a:lstStyle/>
          <a:p>
            <a:pPr algn="ctr"/>
            <a:r>
              <a:rPr lang="bn-BD" sz="4800" dirty="0">
                <a:effectLst>
                  <a:outerShdw blurRad="38100" dist="38100" dir="2700000" algn="tl">
                    <a:srgbClr val="000000">
                      <a:alpha val="43137"/>
                    </a:srgbClr>
                  </a:outerShdw>
                </a:effectLst>
                <a:ea typeface="Calibri"/>
                <a:cs typeface="NikoshBAN"/>
              </a:rPr>
              <a:t>মূল্যায়ন </a:t>
            </a:r>
            <a:endParaRPr lang="en-US" sz="4800" dirty="0">
              <a:effectLst>
                <a:outerShdw blurRad="38100" dist="38100" dir="2700000" algn="tl">
                  <a:srgbClr val="000000">
                    <a:alpha val="43137"/>
                  </a:srgbClr>
                </a:outerShdw>
              </a:effectLst>
              <a:ea typeface="Calibri"/>
              <a:cs typeface="Vrinda"/>
            </a:endParaRPr>
          </a:p>
        </p:txBody>
      </p:sp>
      <p:sp>
        <p:nvSpPr>
          <p:cNvPr id="3" name="Rectangle 2"/>
          <p:cNvSpPr/>
          <p:nvPr/>
        </p:nvSpPr>
        <p:spPr>
          <a:xfrm>
            <a:off x="2209800" y="1066801"/>
            <a:ext cx="8229600" cy="507831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p:spPr>
        <p:txBody>
          <a:bodyPr wrap="square">
            <a:spAutoFit/>
          </a:bodyPr>
          <a:lstStyle/>
          <a:p>
            <a:r>
              <a:rPr lang="bn-BD" sz="3600" dirty="0">
                <a:effectLst>
                  <a:outerShdw blurRad="38100" dist="38100" dir="2700000" algn="tl">
                    <a:srgbClr val="000000">
                      <a:alpha val="43137"/>
                    </a:srgbClr>
                  </a:outerShdw>
                </a:effectLst>
                <a:ea typeface="Calibri"/>
                <a:cs typeface="NikoshBAN"/>
              </a:rPr>
              <a:t>1.  তথ্য বিশ্লেষণ কর</a:t>
            </a:r>
            <a:r>
              <a:rPr lang="bn-IN" sz="3600" dirty="0">
                <a:effectLst>
                  <a:outerShdw blurRad="38100" dist="38100" dir="2700000" algn="tl">
                    <a:srgbClr val="000000">
                      <a:alpha val="43137"/>
                    </a:srgbClr>
                  </a:outerShdw>
                </a:effectLst>
                <a:ea typeface="Calibri"/>
                <a:cs typeface="NikoshBAN"/>
              </a:rPr>
              <a:t>লে</a:t>
            </a:r>
            <a:r>
              <a:rPr lang="bn-BD" sz="3600" dirty="0">
                <a:effectLst>
                  <a:outerShdw blurRad="38100" dist="38100" dir="2700000" algn="tl">
                    <a:srgbClr val="000000">
                      <a:alpha val="43137"/>
                    </a:srgbClr>
                  </a:outerShdw>
                </a:effectLst>
                <a:ea typeface="Calibri"/>
                <a:cs typeface="NikoshBAN"/>
              </a:rPr>
              <a:t> কী পাওয়া যায়</a:t>
            </a:r>
            <a:r>
              <a:rPr lang="en-US" sz="3600" dirty="0">
                <a:effectLst>
                  <a:outerShdw blurRad="38100" dist="38100" dir="2700000" algn="tl">
                    <a:srgbClr val="000000">
                      <a:alpha val="43137"/>
                    </a:srgbClr>
                  </a:outerShdw>
                </a:effectLst>
                <a:ea typeface="Calibri"/>
                <a:cs typeface="NikoshBAN"/>
              </a:rPr>
              <a:t>?</a:t>
            </a:r>
          </a:p>
          <a:p>
            <a:endParaRPr lang="bn-BD" sz="3600" dirty="0">
              <a:effectLst>
                <a:outerShdw blurRad="38100" dist="38100" dir="2700000" algn="tl">
                  <a:srgbClr val="000000">
                    <a:alpha val="43137"/>
                  </a:srgbClr>
                </a:outerShdw>
              </a:effectLst>
              <a:ea typeface="Calibri"/>
              <a:cs typeface="NikoshBAN"/>
            </a:endParaRPr>
          </a:p>
          <a:p>
            <a:endParaRPr lang="bn-BD" sz="3600" dirty="0">
              <a:effectLst>
                <a:outerShdw blurRad="38100" dist="38100" dir="2700000" algn="tl">
                  <a:srgbClr val="000000">
                    <a:alpha val="43137"/>
                  </a:srgbClr>
                </a:outerShdw>
              </a:effectLst>
              <a:ea typeface="Calibri"/>
              <a:cs typeface="NikoshBAN"/>
            </a:endParaRPr>
          </a:p>
          <a:p>
            <a:endParaRPr lang="bn-BD" sz="3600" dirty="0">
              <a:effectLst>
                <a:outerShdw blurRad="38100" dist="38100" dir="2700000" algn="tl">
                  <a:srgbClr val="000000">
                    <a:alpha val="43137"/>
                  </a:srgbClr>
                </a:outerShdw>
              </a:effectLst>
              <a:ea typeface="Calibri"/>
              <a:cs typeface="NikoshBAN"/>
            </a:endParaRPr>
          </a:p>
          <a:p>
            <a:r>
              <a:rPr lang="bn-BD" sz="3600" dirty="0">
                <a:effectLst>
                  <a:outerShdw blurRad="38100" dist="38100" dir="2700000" algn="tl">
                    <a:srgbClr val="000000">
                      <a:alpha val="43137"/>
                    </a:srgbClr>
                  </a:outerShdw>
                </a:effectLst>
                <a:ea typeface="Calibri"/>
                <a:cs typeface="NikoshBAN"/>
              </a:rPr>
              <a:t>২. উপাত্তের সুশৃঙ্খল ও কার্যকর উপস্থাপনাকে কী বলা হয়?</a:t>
            </a:r>
          </a:p>
          <a:p>
            <a:endParaRPr lang="bn-BD" sz="3600" dirty="0">
              <a:effectLst>
                <a:outerShdw blurRad="38100" dist="38100" dir="2700000" algn="tl">
                  <a:srgbClr val="000000">
                    <a:alpha val="43137"/>
                  </a:srgbClr>
                </a:outerShdw>
              </a:effectLst>
              <a:ea typeface="Calibri"/>
              <a:cs typeface="NikoshBAN"/>
            </a:endParaRPr>
          </a:p>
          <a:p>
            <a:r>
              <a:rPr lang="bn-BD" sz="3600" dirty="0">
                <a:effectLst>
                  <a:outerShdw blurRad="38100" dist="38100" dir="2700000" algn="tl">
                    <a:srgbClr val="000000">
                      <a:alpha val="43137"/>
                    </a:srgbClr>
                  </a:outerShdw>
                </a:effectLst>
                <a:ea typeface="Calibri"/>
                <a:cs typeface="NikoshBAN"/>
              </a:rPr>
              <a:t> </a:t>
            </a:r>
            <a:endParaRPr lang="en-US" sz="3600" dirty="0">
              <a:effectLst>
                <a:outerShdw blurRad="38100" dist="38100" dir="2700000" algn="tl">
                  <a:srgbClr val="000000">
                    <a:alpha val="43137"/>
                  </a:srgbClr>
                </a:outerShdw>
              </a:effectLst>
              <a:ea typeface="Calibri"/>
              <a:cs typeface="Vrinda"/>
            </a:endParaRPr>
          </a:p>
          <a:p>
            <a:pPr marL="457200"/>
            <a:r>
              <a:rPr lang="bn-BD" sz="3600" dirty="0">
                <a:effectLst>
                  <a:outerShdw blurRad="38100" dist="38100" dir="2700000" algn="tl">
                    <a:srgbClr val="000000">
                      <a:alpha val="43137"/>
                    </a:srgbClr>
                  </a:outerShdw>
                </a:effectLst>
                <a:ea typeface="Calibri"/>
                <a:cs typeface="NikoshBAN"/>
              </a:rPr>
              <a:t>		</a:t>
            </a:r>
            <a:endParaRPr lang="en-US" sz="3600" dirty="0">
              <a:effectLst>
                <a:outerShdw blurRad="38100" dist="38100" dir="2700000" algn="tl">
                  <a:srgbClr val="000000">
                    <a:alpha val="43137"/>
                  </a:srgbClr>
                </a:outerShdw>
              </a:effectLst>
              <a:ea typeface="Calibri"/>
              <a:cs typeface="Vrinda"/>
            </a:endParaRPr>
          </a:p>
          <a:p>
            <a:pPr marL="457200"/>
            <a:r>
              <a:rPr lang="bn-BD" sz="3600" dirty="0">
                <a:effectLst>
                  <a:outerShdw blurRad="38100" dist="38100" dir="2700000" algn="tl">
                    <a:srgbClr val="000000">
                      <a:alpha val="43137"/>
                    </a:srgbClr>
                  </a:outerShdw>
                </a:effectLst>
                <a:ea typeface="Calibri"/>
                <a:cs typeface="NikoshBAN"/>
              </a:rPr>
              <a:t>		</a:t>
            </a:r>
            <a:endParaRPr lang="en-US" sz="3600" dirty="0">
              <a:effectLst>
                <a:outerShdw blurRad="38100" dist="38100" dir="2700000" algn="tl">
                  <a:srgbClr val="000000">
                    <a:alpha val="43137"/>
                  </a:srgbClr>
                </a:outerShdw>
              </a:effectLst>
              <a:ea typeface="Calibri"/>
              <a:cs typeface="Vrinda"/>
            </a:endParaRPr>
          </a:p>
        </p:txBody>
      </p:sp>
      <p:sp>
        <p:nvSpPr>
          <p:cNvPr id="4" name="Rectangle 3"/>
          <p:cNvSpPr/>
          <p:nvPr/>
        </p:nvSpPr>
        <p:spPr>
          <a:xfrm>
            <a:off x="2667000" y="1641768"/>
            <a:ext cx="2895600"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latin typeface="NikoshBAN" pitchFamily="2" charset="0"/>
                <a:ea typeface="Calibri"/>
                <a:cs typeface="NikoshBAN" pitchFamily="2" charset="0"/>
              </a:rPr>
              <a:t>ক</a:t>
            </a:r>
            <a:r>
              <a:rPr lang="en-US" sz="3600" dirty="0">
                <a:solidFill>
                  <a:prstClr val="black"/>
                </a:solidFill>
                <a:effectLst>
                  <a:outerShdw blurRad="38100" dist="38100" dir="2700000" algn="tl">
                    <a:srgbClr val="000000">
                      <a:alpha val="43137"/>
                    </a:srgbClr>
                  </a:outerShdw>
                </a:effectLst>
                <a:latin typeface="NikoshBAN" pitchFamily="2" charset="0"/>
                <a:ea typeface="Calibri"/>
                <a:cs typeface="NikoshBAN" pitchFamily="2" charset="0"/>
              </a:rPr>
              <a:t>. </a:t>
            </a:r>
            <a:r>
              <a:rPr lang="bn-BD" sz="3600" dirty="0">
                <a:solidFill>
                  <a:prstClr val="black"/>
                </a:solidFill>
                <a:effectLst>
                  <a:outerShdw blurRad="38100" dist="38100" dir="2700000" algn="tl">
                    <a:srgbClr val="000000">
                      <a:alpha val="43137"/>
                    </a:srgbClr>
                  </a:outerShdw>
                </a:effectLst>
                <a:latin typeface="NikoshBAN" pitchFamily="2" charset="0"/>
                <a:ea typeface="Calibri"/>
                <a:cs typeface="NikoshBAN" pitchFamily="2" charset="0"/>
              </a:rPr>
              <a:t>প্রেক্ষাপট</a:t>
            </a:r>
            <a:endParaRPr lang="en-US" sz="3600" dirty="0">
              <a:latin typeface="NikoshBAN" pitchFamily="2" charset="0"/>
              <a:cs typeface="NikoshBAN" pitchFamily="2" charset="0"/>
            </a:endParaRPr>
          </a:p>
        </p:txBody>
      </p:sp>
      <p:sp>
        <p:nvSpPr>
          <p:cNvPr id="5" name="Rectangle 4"/>
          <p:cNvSpPr/>
          <p:nvPr/>
        </p:nvSpPr>
        <p:spPr>
          <a:xfrm>
            <a:off x="2743201" y="2279078"/>
            <a:ext cx="2286000"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latin typeface="NikoshBAN" pitchFamily="2" charset="0"/>
                <a:ea typeface="Calibri"/>
                <a:cs typeface="NikoshBAN" pitchFamily="2" charset="0"/>
              </a:rPr>
              <a:t>গ</a:t>
            </a:r>
            <a:r>
              <a:rPr lang="en-US" sz="3600" dirty="0">
                <a:solidFill>
                  <a:prstClr val="black"/>
                </a:solidFill>
                <a:effectLst>
                  <a:outerShdw blurRad="38100" dist="38100" dir="2700000" algn="tl">
                    <a:srgbClr val="000000">
                      <a:alpha val="43137"/>
                    </a:srgbClr>
                  </a:outerShdw>
                </a:effectLst>
                <a:latin typeface="NikoshBAN" pitchFamily="2" charset="0"/>
                <a:ea typeface="Calibri"/>
                <a:cs typeface="NikoshBAN" pitchFamily="2" charset="0"/>
              </a:rPr>
              <a:t>. </a:t>
            </a:r>
            <a:r>
              <a:rPr lang="bn-BD" sz="3600" dirty="0">
                <a:solidFill>
                  <a:prstClr val="black"/>
                </a:solidFill>
                <a:effectLst>
                  <a:outerShdw blurRad="38100" dist="38100" dir="2700000" algn="tl">
                    <a:srgbClr val="000000">
                      <a:alpha val="43137"/>
                    </a:srgbClr>
                  </a:outerShdw>
                </a:effectLst>
                <a:latin typeface="NikoshBAN" pitchFamily="2" charset="0"/>
                <a:ea typeface="Calibri"/>
                <a:cs typeface="NikoshBAN" pitchFamily="2" charset="0"/>
              </a:rPr>
              <a:t>জ্ঞান</a:t>
            </a:r>
            <a:endParaRPr lang="en-US" sz="3600" dirty="0">
              <a:latin typeface="NikoshBAN" pitchFamily="2" charset="0"/>
              <a:cs typeface="NikoshBAN" pitchFamily="2" charset="0"/>
            </a:endParaRPr>
          </a:p>
        </p:txBody>
      </p:sp>
      <p:sp>
        <p:nvSpPr>
          <p:cNvPr id="6" name="Rectangle 5"/>
          <p:cNvSpPr/>
          <p:nvPr/>
        </p:nvSpPr>
        <p:spPr>
          <a:xfrm>
            <a:off x="5675167" y="1641768"/>
            <a:ext cx="2628900"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457200"/>
            <a:r>
              <a:rPr lang="bn-BD" sz="3600" dirty="0">
                <a:solidFill>
                  <a:prstClr val="black"/>
                </a:solidFill>
                <a:effectLst>
                  <a:outerShdw blurRad="38100" dist="38100" dir="2700000" algn="tl">
                    <a:srgbClr val="000000">
                      <a:alpha val="43137"/>
                    </a:srgbClr>
                  </a:outerShdw>
                </a:effectLst>
                <a:ea typeface="Calibri"/>
                <a:cs typeface="NikoshBAN"/>
              </a:rPr>
              <a:t>খ</a:t>
            </a:r>
            <a:r>
              <a:rPr lang="en-US" sz="3600" dirty="0">
                <a:solidFill>
                  <a:prstClr val="black"/>
                </a:solidFill>
                <a:effectLst>
                  <a:outerShdw blurRad="38100" dist="38100" dir="2700000" algn="tl">
                    <a:srgbClr val="000000">
                      <a:alpha val="43137"/>
                    </a:srgbClr>
                  </a:outerShdw>
                </a:effectLst>
                <a:ea typeface="Calibri"/>
                <a:cs typeface="NikoshBAN"/>
              </a:rPr>
              <a:t>.</a:t>
            </a:r>
            <a:r>
              <a:rPr lang="bn-BD" sz="3600" dirty="0">
                <a:solidFill>
                  <a:prstClr val="black"/>
                </a:solidFill>
                <a:effectLst>
                  <a:outerShdw blurRad="38100" dist="38100" dir="2700000" algn="tl">
                    <a:srgbClr val="000000">
                      <a:alpha val="43137"/>
                    </a:srgbClr>
                  </a:outerShdw>
                </a:effectLst>
                <a:ea typeface="Calibri"/>
                <a:cs typeface="NikoshBAN"/>
              </a:rPr>
              <a:t> উপাত্ত </a:t>
            </a:r>
            <a:endParaRPr lang="en-US" sz="3600" dirty="0">
              <a:solidFill>
                <a:prstClr val="black"/>
              </a:solidFill>
              <a:effectLst>
                <a:outerShdw blurRad="38100" dist="38100" dir="2700000" algn="tl">
                  <a:srgbClr val="000000">
                    <a:alpha val="43137"/>
                  </a:srgbClr>
                </a:outerShdw>
              </a:effectLst>
              <a:ea typeface="Calibri"/>
              <a:cs typeface="NikoshBAN"/>
            </a:endParaRPr>
          </a:p>
        </p:txBody>
      </p:sp>
      <p:sp>
        <p:nvSpPr>
          <p:cNvPr id="7" name="Rectangle 6"/>
          <p:cNvSpPr/>
          <p:nvPr/>
        </p:nvSpPr>
        <p:spPr>
          <a:xfrm>
            <a:off x="5910741" y="2178637"/>
            <a:ext cx="1785460" cy="720437"/>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ea typeface="Calibri"/>
                <a:cs typeface="NikoshBAN"/>
              </a:rPr>
              <a:t>ঘ</a:t>
            </a:r>
            <a:r>
              <a:rPr lang="en-US" sz="3600" dirty="0">
                <a:solidFill>
                  <a:prstClr val="black"/>
                </a:solidFill>
                <a:effectLst>
                  <a:outerShdw blurRad="38100" dist="38100" dir="2700000" algn="tl">
                    <a:srgbClr val="000000">
                      <a:alpha val="43137"/>
                    </a:srgbClr>
                  </a:outerShdw>
                </a:effectLst>
                <a:ea typeface="Calibri"/>
                <a:cs typeface="NikoshBAN"/>
              </a:rPr>
              <a:t>. </a:t>
            </a:r>
            <a:r>
              <a:rPr lang="bn-BD" sz="3600" dirty="0">
                <a:solidFill>
                  <a:prstClr val="black"/>
                </a:solidFill>
                <a:effectLst>
                  <a:outerShdw blurRad="38100" dist="38100" dir="2700000" algn="tl">
                    <a:srgbClr val="000000">
                      <a:alpha val="43137"/>
                    </a:srgbClr>
                  </a:outerShdw>
                </a:effectLst>
                <a:ea typeface="Calibri"/>
                <a:cs typeface="NikoshBAN"/>
              </a:rPr>
              <a:t>ঘটনা </a:t>
            </a:r>
            <a:endParaRPr lang="en-US" sz="3600" dirty="0">
              <a:solidFill>
                <a:prstClr val="black"/>
              </a:solidFill>
              <a:effectLst>
                <a:outerShdw blurRad="38100" dist="38100" dir="2700000" algn="tl">
                  <a:srgbClr val="000000">
                    <a:alpha val="43137"/>
                  </a:srgbClr>
                </a:outerShdw>
              </a:effectLst>
              <a:ea typeface="Calibri"/>
              <a:cs typeface="NikoshBAN"/>
            </a:endParaRPr>
          </a:p>
        </p:txBody>
      </p:sp>
      <p:sp>
        <p:nvSpPr>
          <p:cNvPr id="8" name="Rectangle 7"/>
          <p:cNvSpPr/>
          <p:nvPr/>
        </p:nvSpPr>
        <p:spPr>
          <a:xfrm>
            <a:off x="2360467" y="4267200"/>
            <a:ext cx="3314700"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ea typeface="Calibri"/>
                <a:cs typeface="NikoshBAN"/>
              </a:rPr>
              <a:t>ক. কলাম</a:t>
            </a:r>
            <a:endParaRPr lang="en-US" dirty="0"/>
          </a:p>
        </p:txBody>
      </p:sp>
      <p:sp>
        <p:nvSpPr>
          <p:cNvPr id="9" name="Rectangle 8"/>
          <p:cNvSpPr/>
          <p:nvPr/>
        </p:nvSpPr>
        <p:spPr>
          <a:xfrm>
            <a:off x="2563091" y="4964382"/>
            <a:ext cx="3020291"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ea typeface="Calibri"/>
                <a:cs typeface="NikoshBAN"/>
              </a:rPr>
              <a:t>গ.  উপাত্ত</a:t>
            </a:r>
            <a:endParaRPr lang="en-US" dirty="0"/>
          </a:p>
        </p:txBody>
      </p:sp>
      <p:sp>
        <p:nvSpPr>
          <p:cNvPr id="10" name="Rectangle 9"/>
          <p:cNvSpPr/>
          <p:nvPr/>
        </p:nvSpPr>
        <p:spPr>
          <a:xfrm>
            <a:off x="5960918" y="4274130"/>
            <a:ext cx="2919845"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ea typeface="Calibri"/>
                <a:cs typeface="NikoshBAN"/>
              </a:rPr>
              <a:t>খ. তথ্য</a:t>
            </a:r>
            <a:endParaRPr lang="en-US" dirty="0"/>
          </a:p>
        </p:txBody>
      </p:sp>
      <p:sp>
        <p:nvSpPr>
          <p:cNvPr id="11" name="Rectangle 10"/>
          <p:cNvSpPr/>
          <p:nvPr/>
        </p:nvSpPr>
        <p:spPr>
          <a:xfrm>
            <a:off x="6477000" y="4964382"/>
            <a:ext cx="1907574"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ea typeface="Calibri"/>
                <a:cs typeface="NikoshBAN"/>
              </a:rPr>
              <a:t>  ঘ. সারি</a:t>
            </a:r>
            <a:endParaRPr lang="en-US" dirty="0"/>
          </a:p>
        </p:txBody>
      </p:sp>
      <p:sp>
        <p:nvSpPr>
          <p:cNvPr id="12" name="Multiply 11"/>
          <p:cNvSpPr/>
          <p:nvPr/>
        </p:nvSpPr>
        <p:spPr>
          <a:xfrm>
            <a:off x="4905942" y="1659886"/>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4" name="L-Shape 13"/>
          <p:cNvSpPr/>
          <p:nvPr/>
        </p:nvSpPr>
        <p:spPr>
          <a:xfrm rot="19213881">
            <a:off x="4806944" y="2361848"/>
            <a:ext cx="596912" cy="240209"/>
          </a:xfrm>
          <a:prstGeom prst="corne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7881503" y="1679868"/>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6" name="L-Shape 15"/>
          <p:cNvSpPr/>
          <p:nvPr/>
        </p:nvSpPr>
        <p:spPr>
          <a:xfrm rot="19213881">
            <a:off x="8040247" y="4430332"/>
            <a:ext cx="596912" cy="240209"/>
          </a:xfrm>
          <a:prstGeom prst="corner">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7484916" y="2296799"/>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8" name="Multiply 17"/>
          <p:cNvSpPr/>
          <p:nvPr/>
        </p:nvSpPr>
        <p:spPr>
          <a:xfrm>
            <a:off x="4684269" y="4312230"/>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9" name="Multiply 18"/>
          <p:cNvSpPr/>
          <p:nvPr/>
        </p:nvSpPr>
        <p:spPr>
          <a:xfrm>
            <a:off x="4800600" y="5040582"/>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20" name="Multiply 19"/>
          <p:cNvSpPr/>
          <p:nvPr/>
        </p:nvSpPr>
        <p:spPr>
          <a:xfrm>
            <a:off x="8199024" y="5048501"/>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75974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subTnLst>
                                    <p:set>
                                      <p:cBhvr override="childStyle">
                                        <p:cTn dur="1" fill="hold" display="0" masterRel="sameClick" afterEffect="1">
                                          <p:stCondLst>
                                            <p:cond evt="end" delay="0">
                                              <p:tn val="5"/>
                                            </p:cond>
                                          </p:stCondLst>
                                        </p:cTn>
                                        <p:tgtEl>
                                          <p:spTgt spid="12"/>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subTnLst>
                                    <p:set>
                                      <p:cBhvr override="childStyle">
                                        <p:cTn dur="1" fill="hold" display="0" masterRel="sameClick" afterEffect="1">
                                          <p:stCondLst>
                                            <p:cond evt="end" delay="0">
                                              <p:tn val="11"/>
                                            </p:cond>
                                          </p:stCondLst>
                                        </p:cTn>
                                        <p:tgtEl>
                                          <p:spTgt spid="15"/>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subTnLst>
                                    <p:set>
                                      <p:cBhvr override="childStyle">
                                        <p:cTn dur="1" fill="hold" display="0" masterRel="sameClick" afterEffect="1">
                                          <p:stCondLst>
                                            <p:cond evt="end" delay="0">
                                              <p:tn val="23"/>
                                            </p:cond>
                                          </p:stCondLst>
                                        </p:cTn>
                                        <p:tgtEl>
                                          <p:spTgt spid="17"/>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subTnLst>
                                    <p:set>
                                      <p:cBhvr override="childStyle">
                                        <p:cTn dur="1" fill="hold" display="0" masterRel="sameClick" afterEffect="1">
                                          <p:stCondLst>
                                            <p:cond evt="end" delay="0">
                                              <p:tn val="29"/>
                                            </p:cond>
                                          </p:stCondLst>
                                        </p:cTn>
                                        <p:tgtEl>
                                          <p:spTgt spid="18"/>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subTnLst>
                                    <p:set>
                                      <p:cBhvr override="childStyle">
                                        <p:cTn dur="1" fill="hold" display="0" masterRel="sameClick" afterEffect="1">
                                          <p:stCondLst>
                                            <p:cond evt="end" delay="0">
                                              <p:tn val="41"/>
                                            </p:cond>
                                          </p:stCondLst>
                                        </p:cTn>
                                        <p:tgtEl>
                                          <p:spTgt spid="20"/>
                                        </p:tgtEl>
                                        <p:attrNameLst>
                                          <p:attrName>style.visibility</p:attrName>
                                        </p:attrNameLst>
                                      </p:cBhvr>
                                      <p:to>
                                        <p:strVal val="hidden"/>
                                      </p:to>
                                    </p:set>
                                  </p:subTnLst>
                                </p:cTn>
                              </p:par>
                            </p:childTnLst>
                          </p:cTn>
                        </p:par>
                      </p:childTnLst>
                    </p:cTn>
                  </p:par>
                </p:childTnLst>
              </p:cTn>
              <p:nextCondLst>
                <p:cond evt="onClick" delay="0">
                  <p:tgtEl>
                    <p:spTgt spid="11"/>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subTnLst>
                                    <p:set>
                                      <p:cBhvr override="childStyle">
                                        <p:cTn dur="1" fill="hold" display="0" masterRel="sameClick" afterEffect="1">
                                          <p:stCondLst>
                                            <p:cond evt="end" delay="0">
                                              <p:tn val="47"/>
                                            </p:cond>
                                          </p:stCondLst>
                                        </p:cTn>
                                        <p:tgtEl>
                                          <p:spTgt spid="19"/>
                                        </p:tgtEl>
                                        <p:attrNameLst>
                                          <p:attrName>style.visibility</p:attrName>
                                        </p:attrNameLst>
                                      </p:cBhvr>
                                      <p:to>
                                        <p:strVal val="hidden"/>
                                      </p:to>
                                    </p:set>
                                  </p:subTnLst>
                                </p:cTn>
                              </p:par>
                            </p:childTnLst>
                          </p:cTn>
                        </p:par>
                      </p:childTnLst>
                    </p:cTn>
                  </p:par>
                </p:childTnLst>
              </p:cTn>
              <p:nextCondLst>
                <p:cond evt="onClick" delay="0">
                  <p:tgtEl>
                    <p:spTgt spid="9"/>
                  </p:tgtEl>
                </p:cond>
              </p:nextCondLst>
            </p:seq>
          </p:childTnLst>
        </p:cTn>
      </p:par>
    </p:tnLst>
    <p:bldLst>
      <p:bldP spid="12" grpId="0" animBg="1"/>
      <p:bldP spid="14" grpId="0" animBg="1"/>
      <p:bldP spid="15" grpId="0" animBg="1"/>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944214"/>
            <a:ext cx="8639908" cy="452431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wrap="square">
            <a:spAutoFit/>
          </a:bodyPr>
          <a:lstStyle/>
          <a:p>
            <a:pPr lvl="0"/>
            <a:r>
              <a:rPr lang="en-US" sz="3600" dirty="0">
                <a:solidFill>
                  <a:prstClr val="black"/>
                </a:solidFill>
                <a:effectLst>
                  <a:outerShdw blurRad="38100" dist="38100" dir="2700000" algn="tl">
                    <a:srgbClr val="000000">
                      <a:alpha val="43137"/>
                    </a:srgbClr>
                  </a:outerShdw>
                </a:effectLst>
                <a:ea typeface="Calibri"/>
                <a:cs typeface="NikoshBAN"/>
              </a:rPr>
              <a:t>   </a:t>
            </a:r>
            <a:r>
              <a:rPr lang="bn-BD" sz="3600" dirty="0">
                <a:solidFill>
                  <a:prstClr val="black"/>
                </a:solidFill>
                <a:effectLst>
                  <a:outerShdw blurRad="38100" dist="38100" dir="2700000" algn="tl">
                    <a:srgbClr val="000000">
                      <a:alpha val="43137"/>
                    </a:srgbClr>
                  </a:outerShdw>
                </a:effectLst>
                <a:ea typeface="Calibri"/>
                <a:cs typeface="NikoshBAN"/>
              </a:rPr>
              <a:t>৩. নিচের কোনটির অর্থ নেই? </a:t>
            </a:r>
            <a:endParaRPr lang="en-US" sz="3600" dirty="0">
              <a:solidFill>
                <a:prstClr val="black"/>
              </a:solidFill>
              <a:effectLst>
                <a:outerShdw blurRad="38100" dist="38100" dir="2700000" algn="tl">
                  <a:srgbClr val="000000">
                    <a:alpha val="43137"/>
                  </a:srgbClr>
                </a:outerShdw>
              </a:effectLst>
              <a:ea typeface="Calibri"/>
              <a:cs typeface="Vrinda"/>
            </a:endParaRPr>
          </a:p>
          <a:p>
            <a:pPr marL="457200"/>
            <a:r>
              <a:rPr lang="bn-BD" sz="3600" dirty="0">
                <a:solidFill>
                  <a:prstClr val="black"/>
                </a:solidFill>
                <a:effectLst>
                  <a:outerShdw blurRad="38100" dist="38100" dir="2700000" algn="tl">
                    <a:srgbClr val="000000">
                      <a:alpha val="43137"/>
                    </a:srgbClr>
                  </a:outerShdw>
                </a:effectLst>
                <a:ea typeface="Calibri"/>
                <a:cs typeface="NikoshBAN"/>
              </a:rPr>
              <a:t>				</a:t>
            </a:r>
          </a:p>
          <a:p>
            <a:pPr marL="457200"/>
            <a:endParaRPr lang="en-US" sz="3600" dirty="0">
              <a:solidFill>
                <a:prstClr val="black"/>
              </a:solidFill>
              <a:effectLst>
                <a:outerShdw blurRad="38100" dist="38100" dir="2700000" algn="tl">
                  <a:srgbClr val="000000">
                    <a:alpha val="43137"/>
                  </a:srgbClr>
                </a:outerShdw>
              </a:effectLst>
              <a:ea typeface="Calibri"/>
              <a:cs typeface="NikoshBAN"/>
            </a:endParaRPr>
          </a:p>
          <a:p>
            <a:pPr marL="457200"/>
            <a:endParaRPr lang="en-US" sz="3600" dirty="0">
              <a:solidFill>
                <a:prstClr val="black"/>
              </a:solidFill>
              <a:effectLst>
                <a:outerShdw blurRad="38100" dist="38100" dir="2700000" algn="tl">
                  <a:srgbClr val="000000">
                    <a:alpha val="43137"/>
                  </a:srgbClr>
                </a:outerShdw>
              </a:effectLst>
              <a:ea typeface="Calibri"/>
              <a:cs typeface="NikoshBAN"/>
            </a:endParaRPr>
          </a:p>
          <a:p>
            <a:pPr marL="457200"/>
            <a:r>
              <a:rPr lang="bn-BD" sz="3600" dirty="0">
                <a:solidFill>
                  <a:prstClr val="black"/>
                </a:solidFill>
                <a:effectLst>
                  <a:outerShdw blurRad="38100" dist="38100" dir="2700000" algn="tl">
                    <a:srgbClr val="000000">
                      <a:alpha val="43137"/>
                    </a:srgbClr>
                  </a:outerShdw>
                </a:effectLst>
                <a:ea typeface="Calibri"/>
                <a:cs typeface="NikoshBAN"/>
              </a:rPr>
              <a:t>৪. তথ্য কী? </a:t>
            </a:r>
            <a:endParaRPr lang="bn-BD" sz="3600" dirty="0">
              <a:solidFill>
                <a:prstClr val="black"/>
              </a:solidFill>
              <a:effectLst>
                <a:outerShdw blurRad="38100" dist="38100" dir="2700000" algn="tl">
                  <a:srgbClr val="000000">
                    <a:alpha val="43137"/>
                  </a:srgbClr>
                </a:outerShdw>
              </a:effectLst>
              <a:ea typeface="Calibri"/>
              <a:cs typeface="Vrinda"/>
            </a:endParaRPr>
          </a:p>
          <a:p>
            <a:pPr marL="457200"/>
            <a:endParaRPr lang="bn-BD" sz="3600" dirty="0">
              <a:solidFill>
                <a:prstClr val="black"/>
              </a:solidFill>
              <a:effectLst>
                <a:outerShdw blurRad="38100" dist="38100" dir="2700000" algn="tl">
                  <a:srgbClr val="000000">
                    <a:alpha val="43137"/>
                  </a:srgbClr>
                </a:outerShdw>
              </a:effectLst>
              <a:ea typeface="Calibri"/>
              <a:cs typeface="Vrinda"/>
            </a:endParaRPr>
          </a:p>
          <a:p>
            <a:pPr marL="457200"/>
            <a:endParaRPr lang="bn-BD" sz="3600" dirty="0">
              <a:solidFill>
                <a:prstClr val="black"/>
              </a:solidFill>
              <a:effectLst>
                <a:outerShdw blurRad="38100" dist="38100" dir="2700000" algn="tl">
                  <a:srgbClr val="000000">
                    <a:alpha val="43137"/>
                  </a:srgbClr>
                </a:outerShdw>
              </a:effectLst>
              <a:ea typeface="Calibri"/>
              <a:cs typeface="Vrinda"/>
            </a:endParaRPr>
          </a:p>
          <a:p>
            <a:pPr marL="457200"/>
            <a:r>
              <a:rPr lang="bn-BD" sz="3600" dirty="0">
                <a:solidFill>
                  <a:prstClr val="black"/>
                </a:solidFill>
                <a:effectLst>
                  <a:outerShdw blurRad="38100" dist="38100" dir="2700000" algn="tl">
                    <a:srgbClr val="000000">
                      <a:alpha val="43137"/>
                    </a:srgbClr>
                  </a:outerShdw>
                </a:effectLst>
                <a:ea typeface="Calibri"/>
                <a:cs typeface="NikoshBAN"/>
              </a:rPr>
              <a:t>	</a:t>
            </a:r>
            <a:endParaRPr lang="en-US" sz="3600" dirty="0">
              <a:solidFill>
                <a:prstClr val="black"/>
              </a:solidFill>
              <a:effectLst>
                <a:outerShdw blurRad="38100" dist="38100" dir="2700000" algn="tl">
                  <a:srgbClr val="000000">
                    <a:alpha val="43137"/>
                  </a:srgbClr>
                </a:outerShdw>
              </a:effectLst>
              <a:ea typeface="Calibri"/>
              <a:cs typeface="Vrinda"/>
            </a:endParaRPr>
          </a:p>
        </p:txBody>
      </p:sp>
      <p:sp>
        <p:nvSpPr>
          <p:cNvPr id="3" name="Rectangle 2"/>
          <p:cNvSpPr/>
          <p:nvPr/>
        </p:nvSpPr>
        <p:spPr>
          <a:xfrm>
            <a:off x="2623703" y="1703676"/>
            <a:ext cx="2133600"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ea typeface="Calibri"/>
                <a:cs typeface="NikoshBAN"/>
              </a:rPr>
              <a:t>ক. উপাত্ত </a:t>
            </a:r>
            <a:endParaRPr lang="en-US" dirty="0"/>
          </a:p>
        </p:txBody>
      </p:sp>
      <p:sp>
        <p:nvSpPr>
          <p:cNvPr id="4" name="Rectangle 3"/>
          <p:cNvSpPr/>
          <p:nvPr/>
        </p:nvSpPr>
        <p:spPr>
          <a:xfrm>
            <a:off x="5826121" y="1767969"/>
            <a:ext cx="2500745"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457200"/>
            <a:r>
              <a:rPr lang="bn-BD" sz="3600" dirty="0">
                <a:solidFill>
                  <a:prstClr val="black"/>
                </a:solidFill>
                <a:effectLst>
                  <a:outerShdw blurRad="38100" dist="38100" dir="2700000" algn="tl">
                    <a:srgbClr val="000000">
                      <a:alpha val="43137"/>
                    </a:srgbClr>
                  </a:outerShdw>
                </a:effectLst>
                <a:ea typeface="Calibri"/>
                <a:cs typeface="NikoshBAN"/>
              </a:rPr>
              <a:t>খ. </a:t>
            </a:r>
            <a:r>
              <a:rPr lang="bn-IN" sz="3600" dirty="0">
                <a:solidFill>
                  <a:prstClr val="black"/>
                </a:solidFill>
                <a:effectLst>
                  <a:outerShdw blurRad="38100" dist="38100" dir="2700000" algn="tl">
                    <a:srgbClr val="000000">
                      <a:alpha val="43137"/>
                    </a:srgbClr>
                  </a:outerShdw>
                </a:effectLst>
                <a:ea typeface="Calibri"/>
                <a:cs typeface="NikoshBAN"/>
              </a:rPr>
              <a:t>মোবাইল</a:t>
            </a:r>
            <a:r>
              <a:rPr lang="bn-BD" sz="3600" dirty="0">
                <a:solidFill>
                  <a:prstClr val="black"/>
                </a:solidFill>
                <a:effectLst>
                  <a:outerShdw blurRad="38100" dist="38100" dir="2700000" algn="tl">
                    <a:srgbClr val="000000">
                      <a:alpha val="43137"/>
                    </a:srgbClr>
                  </a:outerShdw>
                </a:effectLst>
                <a:ea typeface="Calibri"/>
                <a:cs typeface="NikoshBAN"/>
              </a:rPr>
              <a:t> </a:t>
            </a:r>
            <a:endParaRPr lang="en-US" sz="3600" dirty="0">
              <a:solidFill>
                <a:prstClr val="black"/>
              </a:solidFill>
              <a:effectLst>
                <a:outerShdw blurRad="38100" dist="38100" dir="2700000" algn="tl">
                  <a:srgbClr val="000000">
                    <a:alpha val="43137"/>
                  </a:srgbClr>
                </a:outerShdw>
              </a:effectLst>
              <a:ea typeface="Calibri"/>
              <a:cs typeface="Vrinda"/>
            </a:endParaRPr>
          </a:p>
        </p:txBody>
      </p:sp>
      <p:sp>
        <p:nvSpPr>
          <p:cNvPr id="5" name="Rectangle 4"/>
          <p:cNvSpPr/>
          <p:nvPr/>
        </p:nvSpPr>
        <p:spPr>
          <a:xfrm>
            <a:off x="5863931" y="2420275"/>
            <a:ext cx="2545773"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457200"/>
            <a:r>
              <a:rPr lang="bn-BD" sz="3600" dirty="0">
                <a:solidFill>
                  <a:prstClr val="black"/>
                </a:solidFill>
                <a:effectLst>
                  <a:outerShdw blurRad="38100" dist="38100" dir="2700000" algn="tl">
                    <a:srgbClr val="000000">
                      <a:alpha val="43137"/>
                    </a:srgbClr>
                  </a:outerShdw>
                </a:effectLst>
                <a:ea typeface="Calibri"/>
                <a:cs typeface="NikoshBAN"/>
              </a:rPr>
              <a:t>ঘ. প্রেক্ষাপট</a:t>
            </a:r>
            <a:endParaRPr lang="en-US" sz="3600" dirty="0">
              <a:solidFill>
                <a:prstClr val="black"/>
              </a:solidFill>
              <a:effectLst>
                <a:outerShdw blurRad="38100" dist="38100" dir="2700000" algn="tl">
                  <a:srgbClr val="000000">
                    <a:alpha val="43137"/>
                  </a:srgbClr>
                </a:outerShdw>
              </a:effectLst>
              <a:ea typeface="Calibri"/>
              <a:cs typeface="Vrinda"/>
            </a:endParaRPr>
          </a:p>
        </p:txBody>
      </p:sp>
      <p:sp>
        <p:nvSpPr>
          <p:cNvPr id="6" name="Rectangle 5"/>
          <p:cNvSpPr/>
          <p:nvPr/>
        </p:nvSpPr>
        <p:spPr>
          <a:xfrm>
            <a:off x="2677391" y="2313276"/>
            <a:ext cx="2871915" cy="6096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ea typeface="Calibri"/>
                <a:cs typeface="NikoshBAN"/>
              </a:rPr>
              <a:t>গ. ইনফরমেশন</a:t>
            </a:r>
            <a:endParaRPr lang="en-US" dirty="0"/>
          </a:p>
        </p:txBody>
      </p:sp>
      <p:sp>
        <p:nvSpPr>
          <p:cNvPr id="7" name="Rectangle 6"/>
          <p:cNvSpPr/>
          <p:nvPr/>
        </p:nvSpPr>
        <p:spPr>
          <a:xfrm>
            <a:off x="2265218" y="4024747"/>
            <a:ext cx="2919845"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ea typeface="Calibri"/>
                <a:cs typeface="NikoshBAN"/>
              </a:rPr>
              <a:t>ক. রেকর্ড+উপাত্ত</a:t>
            </a:r>
            <a:endParaRPr lang="en-US" sz="3600" dirty="0">
              <a:solidFill>
                <a:prstClr val="black"/>
              </a:solidFill>
              <a:effectLst>
                <a:outerShdw blurRad="38100" dist="38100" dir="2700000" algn="tl">
                  <a:srgbClr val="000000">
                    <a:alpha val="43137"/>
                  </a:srgbClr>
                </a:outerShdw>
              </a:effectLst>
              <a:ea typeface="Calibri"/>
              <a:cs typeface="NikoshBAN"/>
            </a:endParaRPr>
          </a:p>
          <a:p>
            <a:pPr algn="ctr"/>
            <a:endParaRPr lang="en-US" dirty="0"/>
          </a:p>
        </p:txBody>
      </p:sp>
      <p:sp>
        <p:nvSpPr>
          <p:cNvPr id="8" name="Rectangle 7"/>
          <p:cNvSpPr/>
          <p:nvPr/>
        </p:nvSpPr>
        <p:spPr>
          <a:xfrm>
            <a:off x="2230582" y="4685749"/>
            <a:ext cx="2919845"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ea typeface="Calibri"/>
                <a:cs typeface="NikoshBAN"/>
              </a:rPr>
              <a:t>গ. উপাত্ত +ঘটনা</a:t>
            </a:r>
            <a:endParaRPr lang="en-US" dirty="0"/>
          </a:p>
        </p:txBody>
      </p:sp>
      <p:sp>
        <p:nvSpPr>
          <p:cNvPr id="9" name="Rectangle 8"/>
          <p:cNvSpPr/>
          <p:nvPr/>
        </p:nvSpPr>
        <p:spPr>
          <a:xfrm>
            <a:off x="5496789" y="4858929"/>
            <a:ext cx="3175868" cy="6096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457200"/>
            <a:r>
              <a:rPr lang="bn-BD" sz="3600" dirty="0">
                <a:solidFill>
                  <a:prstClr val="black"/>
                </a:solidFill>
                <a:effectLst>
                  <a:outerShdw blurRad="38100" dist="38100" dir="2700000" algn="tl">
                    <a:srgbClr val="000000">
                      <a:alpha val="43137"/>
                    </a:srgbClr>
                  </a:outerShdw>
                </a:effectLst>
                <a:ea typeface="Calibri"/>
                <a:cs typeface="NikoshBAN"/>
              </a:rPr>
              <a:t>ঘ. রেকর্ড+রিপোর্ট  </a:t>
            </a:r>
            <a:endParaRPr lang="en-US" sz="3600" dirty="0">
              <a:solidFill>
                <a:prstClr val="black"/>
              </a:solidFill>
              <a:effectLst>
                <a:outerShdw blurRad="38100" dist="38100" dir="2700000" algn="tl">
                  <a:srgbClr val="000000">
                    <a:alpha val="43137"/>
                  </a:srgbClr>
                </a:outerShdw>
              </a:effectLst>
              <a:ea typeface="Calibri"/>
              <a:cs typeface="Vrinda"/>
            </a:endParaRPr>
          </a:p>
        </p:txBody>
      </p:sp>
      <p:sp>
        <p:nvSpPr>
          <p:cNvPr id="10" name="Rectangle 9"/>
          <p:cNvSpPr/>
          <p:nvPr/>
        </p:nvSpPr>
        <p:spPr>
          <a:xfrm>
            <a:off x="5690612" y="4059383"/>
            <a:ext cx="2919845" cy="6096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bn-BD" sz="3600" dirty="0">
                <a:solidFill>
                  <a:prstClr val="black"/>
                </a:solidFill>
                <a:effectLst>
                  <a:outerShdw blurRad="38100" dist="38100" dir="2700000" algn="tl">
                    <a:srgbClr val="000000">
                      <a:alpha val="43137"/>
                    </a:srgbClr>
                  </a:outerShdw>
                </a:effectLst>
                <a:ea typeface="Calibri"/>
                <a:cs typeface="NikoshBAN"/>
              </a:rPr>
              <a:t>খ. রিপোর্ট+ঘটনা </a:t>
            </a:r>
            <a:endParaRPr lang="en-US" dirty="0"/>
          </a:p>
        </p:txBody>
      </p:sp>
      <p:sp>
        <p:nvSpPr>
          <p:cNvPr id="11" name="Multiply 10"/>
          <p:cNvSpPr/>
          <p:nvPr/>
        </p:nvSpPr>
        <p:spPr>
          <a:xfrm>
            <a:off x="8149932" y="2458375"/>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639" y="1703677"/>
            <a:ext cx="6159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Multiply 12"/>
          <p:cNvSpPr/>
          <p:nvPr/>
        </p:nvSpPr>
        <p:spPr>
          <a:xfrm>
            <a:off x="7994068" y="1806069"/>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4" name="Multiply 13"/>
          <p:cNvSpPr/>
          <p:nvPr/>
        </p:nvSpPr>
        <p:spPr>
          <a:xfrm>
            <a:off x="5320706" y="2365939"/>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5" name="Multiply 14"/>
          <p:cNvSpPr/>
          <p:nvPr/>
        </p:nvSpPr>
        <p:spPr>
          <a:xfrm>
            <a:off x="8451268" y="4155814"/>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
        <p:nvSpPr>
          <p:cNvPr id="16" name="Multiply 15"/>
          <p:cNvSpPr/>
          <p:nvPr/>
        </p:nvSpPr>
        <p:spPr>
          <a:xfrm>
            <a:off x="8607132" y="4886085"/>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356" y="4750043"/>
            <a:ext cx="61595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Multiply 17"/>
          <p:cNvSpPr/>
          <p:nvPr/>
        </p:nvSpPr>
        <p:spPr>
          <a:xfrm>
            <a:off x="5039589" y="4024747"/>
            <a:ext cx="457200" cy="533400"/>
          </a:xfrm>
          <a:prstGeom prst="mathMultiply">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58149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subTnLst>
                                    <p:set>
                                      <p:cBhvr override="childStyle">
                                        <p:cTn dur="1" fill="hold" display="0" masterRel="sameClick" afterEffect="1">
                                          <p:stCondLst>
                                            <p:cond evt="end" delay="0">
                                              <p:tn val="11"/>
                                            </p:cond>
                                          </p:stCondLst>
                                        </p:cTn>
                                        <p:tgtEl>
                                          <p:spTgt spid="13"/>
                                        </p:tgtEl>
                                        <p:attrNameLst>
                                          <p:attrName>style.visibility</p:attrName>
                                        </p:attrNameLst>
                                      </p:cBhvr>
                                      <p:to>
                                        <p:strVal val="hidden"/>
                                      </p:to>
                                    </p:set>
                                  </p:sub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subTnLst>
                                    <p:set>
                                      <p:cBhvr override="childStyle">
                                        <p:cTn dur="1" fill="hold" display="0" masterRel="sameClick" afterEffect="1">
                                          <p:stCondLst>
                                            <p:cond evt="end" delay="0">
                                              <p:tn val="17"/>
                                            </p:cond>
                                          </p:stCondLst>
                                        </p:cTn>
                                        <p:tgtEl>
                                          <p:spTgt spid="14"/>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subTnLst>
                                    <p:set>
                                      <p:cBhvr override="childStyle">
                                        <p:cTn dur="1" fill="hold" display="0" masterRel="sameClick" afterEffect="1">
                                          <p:stCondLst>
                                            <p:cond evt="end" delay="0">
                                              <p:tn val="23"/>
                                            </p:cond>
                                          </p:stCondLst>
                                        </p:cTn>
                                        <p:tgtEl>
                                          <p:spTgt spid="11"/>
                                        </p:tgtEl>
                                        <p:attrNameLst>
                                          <p:attrName>style.visibility</p:attrName>
                                        </p:attrNameLst>
                                      </p:cBhvr>
                                      <p:to>
                                        <p:strVal val="hidden"/>
                                      </p:to>
                                    </p:set>
                                  </p:sub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subTnLst>
                                    <p:set>
                                      <p:cBhvr override="childStyle">
                                        <p:cTn dur="1" fill="hold" display="0" masterRel="sameClick" afterEffect="1">
                                          <p:stCondLst>
                                            <p:cond evt="end" delay="0">
                                              <p:tn val="29"/>
                                            </p:cond>
                                          </p:stCondLst>
                                        </p:cTn>
                                        <p:tgtEl>
                                          <p:spTgt spid="18"/>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subTnLst>
                                    <p:set>
                                      <p:cBhvr override="childStyle">
                                        <p:cTn dur="1" fill="hold" display="0" masterRel="sameClick" afterEffect="1">
                                          <p:stCondLst>
                                            <p:cond evt="end" delay="0">
                                              <p:tn val="35"/>
                                            </p:cond>
                                          </p:stCondLst>
                                        </p:cTn>
                                        <p:tgtEl>
                                          <p:spTgt spid="15"/>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subTnLst>
                                    <p:set>
                                      <p:cBhvr override="childStyle">
                                        <p:cTn dur="1" fill="hold" display="0" masterRel="sameClick" afterEffect="1">
                                          <p:stCondLst>
                                            <p:cond evt="end" delay="0">
                                              <p:tn val="47"/>
                                            </p:cond>
                                          </p:stCondLst>
                                        </p:cTn>
                                        <p:tgtEl>
                                          <p:spTgt spid="16"/>
                                        </p:tgtEl>
                                        <p:attrNameLst>
                                          <p:attrName>style.visibility</p:attrName>
                                        </p:attrNameLst>
                                      </p:cBhvr>
                                      <p:to>
                                        <p:strVal val="hidden"/>
                                      </p:to>
                                    </p:set>
                                  </p:subTnLst>
                                </p:cTn>
                              </p:par>
                            </p:childTnLst>
                          </p:cTn>
                        </p:par>
                      </p:childTnLst>
                    </p:cTn>
                  </p:par>
                </p:childTnLst>
              </p:cTn>
              <p:nextCondLst>
                <p:cond evt="onClick" delay="0">
                  <p:tgtEl>
                    <p:spTgt spid="9"/>
                  </p:tgtEl>
                </p:cond>
              </p:nextCondLst>
            </p:seq>
          </p:childTnLst>
        </p:cTn>
      </p:par>
    </p:tnLst>
    <p:bldLst>
      <p:bldP spid="11" grpId="0" animBg="1"/>
      <p:bldP spid="13" grpId="0" animBg="1"/>
      <p:bldP spid="14" grpId="0" animBg="1"/>
      <p:bldP spid="15" grpId="0" animBg="1"/>
      <p:bldP spid="16"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1814" y="1362541"/>
            <a:ext cx="3013519" cy="830997"/>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bn-BD" sz="4800" dirty="0">
                <a:effectLst>
                  <a:outerShdw blurRad="38100" dist="38100" dir="2700000" algn="tl">
                    <a:srgbClr val="000000">
                      <a:alpha val="43137"/>
                    </a:srgbClr>
                  </a:outerShdw>
                </a:effectLst>
                <a:ea typeface="Calibri"/>
                <a:cs typeface="NikoshBAN"/>
              </a:rPr>
              <a:t>বাড়ির কাজ  </a:t>
            </a:r>
            <a:endParaRPr lang="en-US" sz="4800" dirty="0">
              <a:effectLst>
                <a:outerShdw blurRad="38100" dist="38100" dir="2700000" algn="tl">
                  <a:srgbClr val="000000">
                    <a:alpha val="43137"/>
                  </a:srgbClr>
                </a:outerShdw>
              </a:effectLst>
              <a:ea typeface="Calibri"/>
              <a:cs typeface="Vrind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667" y="609250"/>
            <a:ext cx="4232607" cy="3168576"/>
          </a:xfrm>
          <a:prstGeom prst="rect">
            <a:avLst/>
          </a:prstGeom>
          <a:solidFill>
            <a:srgbClr val="FFFFFF">
              <a:shade val="85000"/>
            </a:srgbClr>
          </a:solidFill>
          <a:ln w="190500" cap="rnd">
            <a:solidFill>
              <a:schemeClr val="accent2">
                <a:lumMod val="7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2266667" y="4377397"/>
            <a:ext cx="8537321"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4400" dirty="0">
                <a:effectLst>
                  <a:outerShdw blurRad="38100" dist="38100" dir="2700000" algn="tl">
                    <a:srgbClr val="000000">
                      <a:alpha val="43137"/>
                    </a:srgbClr>
                  </a:outerShdw>
                </a:effectLst>
                <a:ea typeface="Calibri"/>
                <a:cs typeface="NikoshBAN"/>
              </a:rPr>
              <a:t>তোমার নিজের সম্পর্কে সকল তথ্যের একটি তালিকা তৈরি কর। </a:t>
            </a:r>
            <a:endParaRPr lang="en-US" sz="4400" dirty="0">
              <a:effectLst>
                <a:outerShdw blurRad="38100" dist="38100" dir="2700000" algn="tl">
                  <a:srgbClr val="000000">
                    <a:alpha val="43137"/>
                  </a:srgbClr>
                </a:outerShdw>
              </a:effectLst>
              <a:ea typeface="Calibri"/>
              <a:cs typeface="Vrinda"/>
            </a:endParaRPr>
          </a:p>
        </p:txBody>
      </p:sp>
    </p:spTree>
    <p:extLst>
      <p:ext uri="{BB962C8B-B14F-4D97-AF65-F5344CB8AC3E}">
        <p14:creationId xmlns:p14="http://schemas.microsoft.com/office/powerpoint/2010/main" val="277730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644726" y="4820358"/>
            <a:ext cx="6485206" cy="1678916"/>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bn-BD" sz="11500" b="1" kern="10" dirty="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ধন্যবাদ</a:t>
            </a:r>
            <a:endParaRPr lang="en-US" sz="11500" b="1" kern="10" dirty="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2644726" y="358726"/>
            <a:ext cx="6485206" cy="3957513"/>
          </a:xfrm>
          <a:prstGeom prst="rect">
            <a:avLst/>
          </a:prstGeom>
          <a:ln w="190500" cap="sq">
            <a:solidFill>
              <a:schemeClr val="accent4"/>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5055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756843" y="761999"/>
            <a:ext cx="4159685" cy="5410202"/>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defRPr/>
            </a:pPr>
            <a:endParaRPr lang="en-US" sz="3600" dirty="0">
              <a:effectLst>
                <a:outerShdw blurRad="38100" dist="38100" dir="2700000" algn="tl">
                  <a:srgbClr val="000000">
                    <a:alpha val="43137"/>
                  </a:srgbClr>
                </a:outerShdw>
              </a:effectLst>
              <a:latin typeface="NikoshBAN" pitchFamily="2" charset="0"/>
              <a:cs typeface="NikoshBAN" pitchFamily="2" charset="0"/>
            </a:endParaRPr>
          </a:p>
          <a:p>
            <a:pPr marL="0" indent="0" algn="ctr">
              <a:spcBef>
                <a:spcPts val="0"/>
              </a:spcBef>
              <a:buNone/>
              <a:defRPr/>
            </a:pPr>
            <a:r>
              <a:rPr lang="en-US" sz="4800" dirty="0" err="1">
                <a:effectLst>
                  <a:outerShdw blurRad="38100" dist="38100" dir="2700000" algn="tl">
                    <a:srgbClr val="000000">
                      <a:alpha val="43137"/>
                    </a:srgbClr>
                  </a:outerShdw>
                </a:effectLst>
                <a:latin typeface="NikoshBAN" pitchFamily="2" charset="0"/>
                <a:cs typeface="NikoshBAN" pitchFamily="2" charset="0"/>
              </a:rPr>
              <a:t>পাঠ</a:t>
            </a:r>
            <a:r>
              <a:rPr lang="en-US" sz="4800" dirty="0">
                <a:effectLst>
                  <a:outerShdw blurRad="38100" dist="38100" dir="2700000" algn="tl">
                    <a:srgbClr val="000000">
                      <a:alpha val="43137"/>
                    </a:srgbClr>
                  </a:outerShdw>
                </a:effectLst>
                <a:latin typeface="NikoshBAN" pitchFamily="2" charset="0"/>
                <a:cs typeface="NikoshBAN" pitchFamily="2" charset="0"/>
              </a:rPr>
              <a:t> </a:t>
            </a:r>
            <a:r>
              <a:rPr lang="en-US" sz="4800" dirty="0" err="1">
                <a:effectLst>
                  <a:outerShdw blurRad="38100" dist="38100" dir="2700000" algn="tl">
                    <a:srgbClr val="000000">
                      <a:alpha val="43137"/>
                    </a:srgbClr>
                  </a:outerShdw>
                </a:effectLst>
                <a:latin typeface="NikoshBAN" pitchFamily="2" charset="0"/>
                <a:cs typeface="NikoshBAN" pitchFamily="2" charset="0"/>
              </a:rPr>
              <a:t>পরিচিতি</a:t>
            </a:r>
            <a:r>
              <a:rPr lang="en-US" sz="4800" dirty="0">
                <a:effectLst>
                  <a:outerShdw blurRad="38100" dist="38100" dir="2700000" algn="tl">
                    <a:srgbClr val="000000">
                      <a:alpha val="43137"/>
                    </a:srgbClr>
                  </a:outerShdw>
                </a:effectLst>
                <a:latin typeface="NikoshBAN" pitchFamily="2" charset="0"/>
                <a:cs typeface="NikoshBAN" pitchFamily="2" charset="0"/>
              </a:rPr>
              <a:t> </a:t>
            </a:r>
          </a:p>
          <a:p>
            <a:pPr marL="0" indent="0" algn="ctr">
              <a:spcBef>
                <a:spcPts val="0"/>
              </a:spcBef>
              <a:buNone/>
              <a:defRPr/>
            </a:pPr>
            <a:endParaRPr lang="en-US" sz="3200" dirty="0">
              <a:ln>
                <a:solidFill>
                  <a:schemeClr val="tx1"/>
                </a:solidFill>
              </a:ln>
              <a:solidFill>
                <a:schemeClr val="tx1"/>
              </a:solidFill>
              <a:latin typeface="NikoshBAN" pitchFamily="2" charset="0"/>
              <a:cs typeface="NikoshBAN" pitchFamily="2" charset="0"/>
            </a:endParaRPr>
          </a:p>
          <a:p>
            <a:pPr marL="0" indent="0" algn="ctr">
              <a:spcBef>
                <a:spcPts val="0"/>
              </a:spcBef>
              <a:buNone/>
              <a:defRPr/>
            </a:pPr>
            <a:r>
              <a:rPr lang="en-US" sz="3200" dirty="0" err="1">
                <a:ln>
                  <a:solidFill>
                    <a:schemeClr val="tx1"/>
                  </a:solidFill>
                </a:ln>
                <a:solidFill>
                  <a:schemeClr val="tx1"/>
                </a:solidFill>
                <a:latin typeface="NikoshBAN" pitchFamily="2" charset="0"/>
                <a:cs typeface="NikoshBAN" pitchFamily="2" charset="0"/>
              </a:rPr>
              <a:t>শ্রেণি</a:t>
            </a:r>
            <a:r>
              <a:rPr lang="en-US" sz="3200" dirty="0">
                <a:ln>
                  <a:solidFill>
                    <a:schemeClr val="tx1"/>
                  </a:solidFill>
                </a:ln>
                <a:solidFill>
                  <a:schemeClr val="tx1"/>
                </a:solidFill>
                <a:latin typeface="NikoshBAN" pitchFamily="2" charset="0"/>
                <a:cs typeface="NikoshBAN" pitchFamily="2" charset="0"/>
              </a:rPr>
              <a:t>:</a:t>
            </a:r>
            <a:r>
              <a:rPr lang="bn-BD" sz="3200" dirty="0">
                <a:ln>
                  <a:solidFill>
                    <a:schemeClr val="tx1"/>
                  </a:solidFill>
                </a:ln>
                <a:solidFill>
                  <a:schemeClr val="tx1"/>
                </a:solidFill>
                <a:latin typeface="NikoshBAN" pitchFamily="2" charset="0"/>
                <a:cs typeface="NikoshBAN" pitchFamily="2" charset="0"/>
              </a:rPr>
              <a:t> ৬ষ্ঠ </a:t>
            </a:r>
            <a:endParaRPr lang="en-US" sz="3200" dirty="0">
              <a:ln>
                <a:solidFill>
                  <a:schemeClr val="tx1"/>
                </a:solidFill>
              </a:ln>
              <a:solidFill>
                <a:schemeClr val="tx1"/>
              </a:solidFill>
              <a:latin typeface="NikoshBAN" pitchFamily="2" charset="0"/>
              <a:cs typeface="NikoshBAN" pitchFamily="2" charset="0"/>
            </a:endParaRPr>
          </a:p>
          <a:p>
            <a:pPr marL="0" indent="0" algn="ctr">
              <a:spcBef>
                <a:spcPts val="0"/>
              </a:spcBef>
              <a:buNone/>
              <a:defRPr/>
            </a:pPr>
            <a:r>
              <a:rPr lang="en-US" sz="3200" b="1" dirty="0" err="1">
                <a:ln>
                  <a:solidFill>
                    <a:schemeClr val="tx1"/>
                  </a:solidFill>
                </a:ln>
                <a:solidFill>
                  <a:schemeClr val="tx1"/>
                </a:solidFill>
                <a:latin typeface="NikoshBAN" pitchFamily="2" charset="0"/>
                <a:cs typeface="NikoshBAN" pitchFamily="2" charset="0"/>
              </a:rPr>
              <a:t>বিষয়</a:t>
            </a:r>
            <a:r>
              <a:rPr lang="en-US" sz="3200" b="1" dirty="0">
                <a:ln>
                  <a:solidFill>
                    <a:schemeClr val="tx1"/>
                  </a:solidFill>
                </a:ln>
                <a:solidFill>
                  <a:schemeClr val="tx1"/>
                </a:solidFill>
                <a:latin typeface="NikoshBAN" pitchFamily="2" charset="0"/>
                <a:cs typeface="NikoshBAN" pitchFamily="2" charset="0"/>
              </a:rPr>
              <a:t>:</a:t>
            </a:r>
            <a:r>
              <a:rPr lang="bn-BD" sz="3200" b="1" dirty="0">
                <a:ln>
                  <a:solidFill>
                    <a:schemeClr val="tx1"/>
                  </a:solidFill>
                </a:ln>
                <a:solidFill>
                  <a:schemeClr val="tx1"/>
                </a:solidFill>
                <a:latin typeface="NikoshBAN" pitchFamily="2" charset="0"/>
                <a:cs typeface="NikoshBAN" pitchFamily="2" charset="0"/>
              </a:rPr>
              <a:t> তথ্য ও যোগাযোগ</a:t>
            </a:r>
            <a:r>
              <a:rPr lang="en-US" sz="3200" b="1" dirty="0">
                <a:ln>
                  <a:solidFill>
                    <a:schemeClr val="tx1"/>
                  </a:solidFill>
                </a:ln>
                <a:solidFill>
                  <a:schemeClr val="tx1"/>
                </a:solidFill>
                <a:latin typeface="NikoshBAN" pitchFamily="2" charset="0"/>
                <a:cs typeface="NikoshBAN" pitchFamily="2" charset="0"/>
              </a:rPr>
              <a:t> </a:t>
            </a:r>
            <a:r>
              <a:rPr lang="bn-BD" sz="3200" b="1" dirty="0">
                <a:ln>
                  <a:solidFill>
                    <a:schemeClr val="tx1"/>
                  </a:solidFill>
                </a:ln>
                <a:solidFill>
                  <a:schemeClr val="tx1"/>
                </a:solidFill>
                <a:latin typeface="NikoshBAN" pitchFamily="2" charset="0"/>
                <a:cs typeface="NikoshBAN" pitchFamily="2" charset="0"/>
              </a:rPr>
              <a:t>প্রযুক্তি</a:t>
            </a:r>
            <a:r>
              <a:rPr lang="en-US" sz="3200" b="1" dirty="0">
                <a:ln>
                  <a:solidFill>
                    <a:schemeClr val="tx1"/>
                  </a:solidFill>
                </a:ln>
                <a:solidFill>
                  <a:schemeClr val="tx1"/>
                </a:solidFill>
                <a:latin typeface="NikoshBAN" pitchFamily="2" charset="0"/>
                <a:cs typeface="NikoshBAN" pitchFamily="2" charset="0"/>
              </a:rPr>
              <a:t> </a:t>
            </a:r>
            <a:endParaRPr lang="bn-BD" sz="3200" b="1" dirty="0">
              <a:ln>
                <a:solidFill>
                  <a:schemeClr val="tx1"/>
                </a:solidFill>
              </a:ln>
              <a:solidFill>
                <a:schemeClr val="tx1"/>
              </a:solidFill>
              <a:latin typeface="NikoshBAN" pitchFamily="2" charset="0"/>
              <a:cs typeface="NikoshBAN" pitchFamily="2" charset="0"/>
            </a:endParaRPr>
          </a:p>
          <a:p>
            <a:pPr marL="0" indent="0" algn="ctr">
              <a:spcBef>
                <a:spcPts val="0"/>
              </a:spcBef>
              <a:buNone/>
              <a:defRPr/>
            </a:pPr>
            <a:r>
              <a:rPr lang="bn-BD" sz="3200" dirty="0">
                <a:ln>
                  <a:solidFill>
                    <a:schemeClr val="tx1"/>
                  </a:solidFill>
                </a:ln>
                <a:solidFill>
                  <a:schemeClr val="tx1"/>
                </a:solidFill>
                <a:latin typeface="NikoshBAN" pitchFamily="2" charset="0"/>
                <a:cs typeface="NikoshBAN" pitchFamily="2" charset="0"/>
              </a:rPr>
              <a:t>অধ্যায়</a:t>
            </a:r>
            <a:r>
              <a:rPr lang="en-US" sz="3200" dirty="0">
                <a:ln>
                  <a:solidFill>
                    <a:schemeClr val="tx1"/>
                  </a:solidFill>
                </a:ln>
                <a:solidFill>
                  <a:schemeClr val="tx1"/>
                </a:solidFill>
                <a:latin typeface="NikoshBAN" pitchFamily="2" charset="0"/>
                <a:cs typeface="NikoshBAN" pitchFamily="2" charset="0"/>
              </a:rPr>
              <a:t>	: 1</a:t>
            </a:r>
            <a:r>
              <a:rPr lang="bn-BD" sz="3200" dirty="0">
                <a:ln>
                  <a:solidFill>
                    <a:schemeClr val="tx1"/>
                  </a:solidFill>
                </a:ln>
                <a:solidFill>
                  <a:schemeClr val="tx1"/>
                </a:solidFill>
                <a:latin typeface="NikoshBAN" pitchFamily="2" charset="0"/>
                <a:cs typeface="NikoshBAN" pitchFamily="2" charset="0"/>
              </a:rPr>
              <a:t>ম   </a:t>
            </a:r>
            <a:endParaRPr lang="en-US" sz="3200" dirty="0">
              <a:ln>
                <a:solidFill>
                  <a:schemeClr val="tx1"/>
                </a:solidFill>
              </a:ln>
              <a:solidFill>
                <a:schemeClr val="tx1"/>
              </a:solidFill>
              <a:latin typeface="NikoshBAN" pitchFamily="2" charset="0"/>
              <a:cs typeface="NikoshBAN" pitchFamily="2" charset="0"/>
            </a:endParaRPr>
          </a:p>
          <a:p>
            <a:pPr marL="0" indent="0" algn="ctr">
              <a:spcBef>
                <a:spcPts val="0"/>
              </a:spcBef>
              <a:buNone/>
              <a:defRPr/>
            </a:pPr>
            <a:r>
              <a:rPr lang="bn-BD" sz="3200" dirty="0">
                <a:ln>
                  <a:solidFill>
                    <a:schemeClr val="tx1"/>
                  </a:solidFill>
                </a:ln>
                <a:solidFill>
                  <a:schemeClr val="tx1"/>
                </a:solidFill>
                <a:latin typeface="NikoshBAN" pitchFamily="2" charset="0"/>
                <a:cs typeface="NikoshBAN" pitchFamily="2" charset="0"/>
              </a:rPr>
              <a:t>পাঠ </a:t>
            </a:r>
            <a:r>
              <a:rPr lang="en-US" sz="3200" dirty="0">
                <a:ln>
                  <a:solidFill>
                    <a:schemeClr val="tx1"/>
                  </a:solidFill>
                </a:ln>
                <a:solidFill>
                  <a:schemeClr val="tx1"/>
                </a:solidFill>
                <a:latin typeface="NikoshBAN" pitchFamily="2" charset="0"/>
                <a:cs typeface="NikoshBAN" pitchFamily="2" charset="0"/>
              </a:rPr>
              <a:t>: </a:t>
            </a:r>
            <a:r>
              <a:rPr lang="bn-IN" sz="3200" dirty="0">
                <a:ln>
                  <a:solidFill>
                    <a:schemeClr val="tx1"/>
                  </a:solidFill>
                </a:ln>
                <a:solidFill>
                  <a:schemeClr val="tx1"/>
                </a:solidFill>
                <a:latin typeface="NikoshBAN" pitchFamily="2" charset="0"/>
                <a:cs typeface="NikoshBAN" pitchFamily="2" charset="0"/>
              </a:rPr>
              <a:t>৩</a:t>
            </a:r>
            <a:endParaRPr lang="bn-BD" sz="3200" dirty="0">
              <a:ln>
                <a:solidFill>
                  <a:schemeClr val="tx1"/>
                </a:solidFill>
              </a:ln>
              <a:solidFill>
                <a:schemeClr val="tx1"/>
              </a:solidFill>
              <a:latin typeface="NikoshBAN" pitchFamily="2" charset="0"/>
              <a:cs typeface="NikoshBAN" pitchFamily="2" charset="0"/>
            </a:endParaRPr>
          </a:p>
          <a:p>
            <a:pPr marL="0" indent="0" algn="ctr">
              <a:spcBef>
                <a:spcPts val="0"/>
              </a:spcBef>
              <a:buNone/>
              <a:defRPr/>
            </a:pPr>
            <a:r>
              <a:rPr lang="bn-BD" sz="3200" dirty="0">
                <a:ln>
                  <a:solidFill>
                    <a:schemeClr val="tx1"/>
                  </a:solidFill>
                </a:ln>
                <a:solidFill>
                  <a:schemeClr val="tx1"/>
                </a:solidFill>
                <a:latin typeface="NikoshBAN" pitchFamily="2" charset="0"/>
                <a:cs typeface="NikoshBAN" pitchFamily="2" charset="0"/>
              </a:rPr>
              <a:t>সময়: ৫০ মিনিট </a:t>
            </a:r>
            <a:r>
              <a:rPr lang="en-US" sz="3200" dirty="0">
                <a:ln>
                  <a:solidFill>
                    <a:schemeClr val="tx1"/>
                  </a:solidFill>
                </a:ln>
                <a:solidFill>
                  <a:schemeClr val="tx1"/>
                </a:solidFill>
                <a:latin typeface="NikoshBAN" pitchFamily="2" charset="0"/>
                <a:cs typeface="NikoshBAN" pitchFamily="2" charset="0"/>
              </a:rPr>
              <a:t>    </a:t>
            </a:r>
          </a:p>
          <a:p>
            <a:endParaRPr lang="en-US" dirty="0"/>
          </a:p>
        </p:txBody>
      </p:sp>
      <p:sp>
        <p:nvSpPr>
          <p:cNvPr id="7" name="Content Placeholder 6"/>
          <p:cNvSpPr>
            <a:spLocks noGrp="1"/>
          </p:cNvSpPr>
          <p:nvPr>
            <p:ph sz="half" idx="1"/>
          </p:nvPr>
        </p:nvSpPr>
        <p:spPr>
          <a:xfrm>
            <a:off x="2146938" y="761999"/>
            <a:ext cx="3694014" cy="5024651"/>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endParaRPr lang="en-US" sz="3600"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4400" b="1" dirty="0" err="1">
                <a:ln>
                  <a:solidFill>
                    <a:srgbClr val="FFFF00"/>
                  </a:solidFill>
                </a:ln>
                <a:effectLst>
                  <a:outerShdw blurRad="50800" dist="38100" dir="2700000" algn="tl" rotWithShape="0">
                    <a:prstClr val="black">
                      <a:alpha val="40000"/>
                    </a:prstClr>
                  </a:outerShdw>
                </a:effectLst>
                <a:latin typeface="NikoshBAN" pitchFamily="2" charset="0"/>
                <a:cs typeface="NikoshBAN" pitchFamily="2" charset="0"/>
              </a:rPr>
              <a:t>শিক্ষক</a:t>
            </a:r>
            <a:r>
              <a:rPr lang="en-US" sz="4400" b="1" dirty="0">
                <a:ln>
                  <a:solidFill>
                    <a:srgbClr val="FFFF00"/>
                  </a:solidFill>
                </a:ln>
                <a:effectLst>
                  <a:outerShdw blurRad="50800" dist="38100" dir="2700000" algn="tl" rotWithShape="0">
                    <a:prstClr val="black">
                      <a:alpha val="40000"/>
                    </a:prstClr>
                  </a:outerShdw>
                </a:effectLst>
                <a:latin typeface="NikoshBAN" pitchFamily="2" charset="0"/>
                <a:cs typeface="NikoshBAN" pitchFamily="2" charset="0"/>
              </a:rPr>
              <a:t> </a:t>
            </a:r>
            <a:r>
              <a:rPr lang="en-US" sz="4400" b="1" dirty="0" err="1">
                <a:ln>
                  <a:solidFill>
                    <a:srgbClr val="FFFF00"/>
                  </a:solidFill>
                </a:ln>
                <a:effectLst>
                  <a:outerShdw blurRad="50800" dist="38100" dir="2700000" algn="tl" rotWithShape="0">
                    <a:prstClr val="black">
                      <a:alpha val="40000"/>
                    </a:prstClr>
                  </a:outerShdw>
                </a:effectLst>
                <a:latin typeface="NikoshBAN" pitchFamily="2" charset="0"/>
                <a:cs typeface="NikoshBAN" pitchFamily="2" charset="0"/>
              </a:rPr>
              <a:t>পরিচিতি</a:t>
            </a:r>
            <a:r>
              <a:rPr lang="en-US" sz="4400" b="1" dirty="0">
                <a:ln>
                  <a:solidFill>
                    <a:srgbClr val="FFFF00"/>
                  </a:solidFill>
                </a:ln>
                <a:effectLst>
                  <a:outerShdw blurRad="50800" dist="38100" dir="2700000" algn="tl" rotWithShape="0">
                    <a:prstClr val="black">
                      <a:alpha val="40000"/>
                    </a:prstClr>
                  </a:outerShdw>
                </a:effectLst>
                <a:latin typeface="NikoshBAN" pitchFamily="2" charset="0"/>
                <a:cs typeface="NikoshBAN" pitchFamily="2" charset="0"/>
              </a:rPr>
              <a:t> </a:t>
            </a:r>
            <a:endParaRPr lang="en-US" sz="3600" b="1" dirty="0">
              <a:ln>
                <a:solidFill>
                  <a:srgbClr val="FFFF00"/>
                </a:solidFill>
              </a:ln>
              <a:effectLst>
                <a:outerShdw blurRad="50800" dist="38100" dir="2700000" algn="tl" rotWithShape="0">
                  <a:prstClr val="black">
                    <a:alpha val="40000"/>
                  </a:prstClr>
                </a:outerShdw>
              </a:effectLst>
              <a:latin typeface="NikoshBAN" pitchFamily="2" charset="0"/>
              <a:cs typeface="NikoshBAN" pitchFamily="2" charset="0"/>
            </a:endParaRPr>
          </a:p>
          <a:p>
            <a:pPr marL="0" indent="0" algn="ctr">
              <a:spcBef>
                <a:spcPts val="0"/>
              </a:spcBef>
              <a:buNone/>
            </a:pPr>
            <a:r>
              <a:rPr lang="bn-BD" sz="3600" b="1"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মোঃ </a:t>
            </a:r>
            <a:r>
              <a:rPr lang="en-US" sz="3600" b="1" dirty="0" err="1">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আব্দুল</a:t>
            </a:r>
            <a:r>
              <a:rPr lang="en-US" sz="3600" b="1"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rPr>
              <a:t>হাদী</a:t>
            </a:r>
            <a:endParaRPr lang="en-US" sz="3600" b="1" dirty="0">
              <a:ln>
                <a:solidFill>
                  <a:schemeClr val="tx1"/>
                </a:solid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0" indent="0" algn="ctr">
              <a:spcBef>
                <a:spcPts val="0"/>
              </a:spcBef>
              <a:buNone/>
            </a:pPr>
            <a:r>
              <a:rPr lang="en-US" dirty="0" err="1">
                <a:ln>
                  <a:solidFill>
                    <a:schemeClr val="tx1"/>
                  </a:solidFill>
                </a:ln>
                <a:solidFill>
                  <a:schemeClr val="tx1"/>
                </a:solidFill>
                <a:latin typeface="NikoshBAN" pitchFamily="2" charset="0"/>
                <a:cs typeface="NikoshBAN" pitchFamily="2" charset="0"/>
              </a:rPr>
              <a:t>সহকারী</a:t>
            </a:r>
            <a:r>
              <a:rPr lang="en-US" dirty="0">
                <a:ln>
                  <a:solidFill>
                    <a:schemeClr val="tx1"/>
                  </a:solidFill>
                </a:ln>
                <a:solidFill>
                  <a:schemeClr val="tx1"/>
                </a:solidFill>
                <a:latin typeface="NikoshBAN" pitchFamily="2" charset="0"/>
                <a:cs typeface="NikoshBAN" pitchFamily="2" charset="0"/>
              </a:rPr>
              <a:t> </a:t>
            </a:r>
            <a:r>
              <a:rPr lang="en-US" dirty="0" err="1">
                <a:ln>
                  <a:solidFill>
                    <a:schemeClr val="tx1"/>
                  </a:solidFill>
                </a:ln>
                <a:solidFill>
                  <a:schemeClr val="tx1"/>
                </a:solidFill>
                <a:latin typeface="NikoshBAN" pitchFamily="2" charset="0"/>
                <a:cs typeface="NikoshBAN" pitchFamily="2" charset="0"/>
              </a:rPr>
              <a:t>শিক্ষক</a:t>
            </a:r>
            <a:r>
              <a:rPr lang="en-US" dirty="0">
                <a:ln>
                  <a:solidFill>
                    <a:schemeClr val="tx1"/>
                  </a:solidFill>
                </a:ln>
                <a:solidFill>
                  <a:schemeClr val="tx1"/>
                </a:solidFill>
                <a:latin typeface="NikoshBAN" pitchFamily="2" charset="0"/>
                <a:cs typeface="NikoshBAN" pitchFamily="2" charset="0"/>
              </a:rPr>
              <a:t> </a:t>
            </a:r>
            <a:r>
              <a:rPr lang="bn-BD" dirty="0">
                <a:ln>
                  <a:solidFill>
                    <a:schemeClr val="tx1"/>
                  </a:solidFill>
                </a:ln>
                <a:solidFill>
                  <a:schemeClr val="tx1"/>
                </a:solidFill>
                <a:latin typeface="NikoshBAN" pitchFamily="2" charset="0"/>
                <a:cs typeface="NikoshBAN" pitchFamily="2" charset="0"/>
              </a:rPr>
              <a:t>(আই</a:t>
            </a:r>
            <a:r>
              <a:rPr lang="en-US" dirty="0">
                <a:ln>
                  <a:solidFill>
                    <a:schemeClr val="tx1"/>
                  </a:solidFill>
                </a:ln>
                <a:solidFill>
                  <a:schemeClr val="tx1"/>
                </a:solidFill>
                <a:latin typeface="NikoshBAN" pitchFamily="2" charset="0"/>
                <a:cs typeface="NikoshBAN" pitchFamily="2" charset="0"/>
              </a:rPr>
              <a:t>.</a:t>
            </a:r>
            <a:r>
              <a:rPr lang="bn-BD" dirty="0">
                <a:ln>
                  <a:solidFill>
                    <a:schemeClr val="tx1"/>
                  </a:solidFill>
                </a:ln>
                <a:solidFill>
                  <a:schemeClr val="tx1"/>
                </a:solidFill>
                <a:latin typeface="NikoshBAN" pitchFamily="2" charset="0"/>
                <a:cs typeface="NikoshBAN" pitchFamily="2" charset="0"/>
              </a:rPr>
              <a:t>সি</a:t>
            </a:r>
            <a:r>
              <a:rPr lang="en-US" dirty="0">
                <a:ln>
                  <a:solidFill>
                    <a:schemeClr val="tx1"/>
                  </a:solidFill>
                </a:ln>
                <a:solidFill>
                  <a:schemeClr val="tx1"/>
                </a:solidFill>
                <a:latin typeface="NikoshBAN" pitchFamily="2" charset="0"/>
                <a:cs typeface="NikoshBAN" pitchFamily="2" charset="0"/>
              </a:rPr>
              <a:t>.</a:t>
            </a:r>
            <a:r>
              <a:rPr lang="bn-BD" dirty="0">
                <a:ln>
                  <a:solidFill>
                    <a:schemeClr val="tx1"/>
                  </a:solidFill>
                </a:ln>
                <a:solidFill>
                  <a:schemeClr val="tx1"/>
                </a:solidFill>
                <a:latin typeface="NikoshBAN" pitchFamily="2" charset="0"/>
                <a:cs typeface="NikoshBAN" pitchFamily="2" charset="0"/>
              </a:rPr>
              <a:t>টি</a:t>
            </a:r>
            <a:r>
              <a:rPr lang="en-US" dirty="0">
                <a:ln>
                  <a:solidFill>
                    <a:schemeClr val="tx1"/>
                  </a:solidFill>
                </a:ln>
                <a:solidFill>
                  <a:schemeClr val="tx1"/>
                </a:solidFill>
                <a:latin typeface="NikoshBAN" pitchFamily="2" charset="0"/>
                <a:cs typeface="NikoshBAN" pitchFamily="2" charset="0"/>
              </a:rPr>
              <a:t>) </a:t>
            </a:r>
          </a:p>
          <a:p>
            <a:pPr marL="0" indent="0" algn="ctr">
              <a:spcBef>
                <a:spcPts val="0"/>
              </a:spcBef>
              <a:buNone/>
            </a:pPr>
            <a:r>
              <a:rPr lang="en-US" dirty="0" err="1">
                <a:ln>
                  <a:solidFill>
                    <a:schemeClr val="tx1"/>
                  </a:solidFill>
                </a:ln>
                <a:solidFill>
                  <a:schemeClr val="tx1"/>
                </a:solidFill>
                <a:latin typeface="NikoshBAN" pitchFamily="2" charset="0"/>
                <a:cs typeface="NikoshBAN" pitchFamily="2" charset="0"/>
              </a:rPr>
              <a:t>বালিধা</a:t>
            </a:r>
            <a:r>
              <a:rPr lang="en-US" dirty="0">
                <a:ln>
                  <a:solidFill>
                    <a:schemeClr val="tx1"/>
                  </a:solidFill>
                </a:ln>
                <a:solidFill>
                  <a:schemeClr val="tx1"/>
                </a:solidFill>
                <a:latin typeface="NikoshBAN" pitchFamily="2" charset="0"/>
                <a:cs typeface="NikoshBAN" pitchFamily="2" charset="0"/>
              </a:rPr>
              <a:t> </a:t>
            </a:r>
            <a:r>
              <a:rPr lang="en-US" dirty="0" err="1">
                <a:ln>
                  <a:solidFill>
                    <a:schemeClr val="tx1"/>
                  </a:solidFill>
                </a:ln>
                <a:solidFill>
                  <a:schemeClr val="tx1"/>
                </a:solidFill>
                <a:latin typeface="NikoshBAN" pitchFamily="2" charset="0"/>
                <a:cs typeface="NikoshBAN" pitchFamily="2" charset="0"/>
              </a:rPr>
              <a:t>পাঁচাকড়ি</a:t>
            </a:r>
            <a:r>
              <a:rPr lang="en-US" dirty="0">
                <a:ln>
                  <a:solidFill>
                    <a:schemeClr val="tx1"/>
                  </a:solidFill>
                </a:ln>
                <a:solidFill>
                  <a:schemeClr val="tx1"/>
                </a:solidFill>
                <a:latin typeface="NikoshBAN" pitchFamily="2" charset="0"/>
                <a:cs typeface="NikoshBAN" pitchFamily="2" charset="0"/>
              </a:rPr>
              <a:t> </a:t>
            </a:r>
            <a:r>
              <a:rPr lang="en-US" dirty="0" err="1">
                <a:ln>
                  <a:solidFill>
                    <a:schemeClr val="tx1"/>
                  </a:solidFill>
                </a:ln>
                <a:solidFill>
                  <a:schemeClr val="tx1"/>
                </a:solidFill>
                <a:latin typeface="NikoshBAN" pitchFamily="2" charset="0"/>
                <a:cs typeface="NikoshBAN" pitchFamily="2" charset="0"/>
              </a:rPr>
              <a:t>দাখিল</a:t>
            </a:r>
            <a:r>
              <a:rPr lang="en-US" dirty="0">
                <a:ln>
                  <a:solidFill>
                    <a:schemeClr val="tx1"/>
                  </a:solidFill>
                </a:ln>
                <a:solidFill>
                  <a:schemeClr val="tx1"/>
                </a:solidFill>
                <a:latin typeface="NikoshBAN" pitchFamily="2" charset="0"/>
                <a:cs typeface="NikoshBAN" pitchFamily="2" charset="0"/>
              </a:rPr>
              <a:t> </a:t>
            </a:r>
            <a:r>
              <a:rPr lang="en-US" dirty="0" err="1">
                <a:ln>
                  <a:solidFill>
                    <a:schemeClr val="tx1"/>
                  </a:solidFill>
                </a:ln>
                <a:solidFill>
                  <a:schemeClr val="tx1"/>
                </a:solidFill>
                <a:latin typeface="NikoshBAN" pitchFamily="2" charset="0"/>
                <a:cs typeface="NikoshBAN" pitchFamily="2" charset="0"/>
              </a:rPr>
              <a:t>মাদ্রাসা</a:t>
            </a:r>
            <a:endParaRPr lang="en-US" dirty="0">
              <a:ln>
                <a:solidFill>
                  <a:schemeClr val="tx1"/>
                </a:solidFill>
              </a:ln>
              <a:solidFill>
                <a:schemeClr val="tx1"/>
              </a:solidFill>
              <a:latin typeface="NikoshBAN" pitchFamily="2" charset="0"/>
              <a:cs typeface="NikoshBAN" pitchFamily="2" charset="0"/>
            </a:endParaRPr>
          </a:p>
          <a:p>
            <a:pPr marL="0" indent="0" algn="ctr">
              <a:spcBef>
                <a:spcPts val="0"/>
              </a:spcBef>
              <a:buNone/>
            </a:pPr>
            <a:r>
              <a:rPr lang="en-US" dirty="0" err="1">
                <a:ln>
                  <a:solidFill>
                    <a:schemeClr val="tx1"/>
                  </a:solidFill>
                </a:ln>
                <a:solidFill>
                  <a:schemeClr val="tx1"/>
                </a:solidFill>
                <a:latin typeface="NikoshBAN" pitchFamily="2" charset="0"/>
                <a:cs typeface="NikoshBAN" pitchFamily="2" charset="0"/>
              </a:rPr>
              <a:t>মনিরামপুর</a:t>
            </a:r>
            <a:r>
              <a:rPr lang="en-US" dirty="0">
                <a:ln>
                  <a:solidFill>
                    <a:schemeClr val="tx1"/>
                  </a:solidFill>
                </a:ln>
                <a:solidFill>
                  <a:schemeClr val="tx1"/>
                </a:solidFill>
                <a:latin typeface="NikoshBAN" pitchFamily="2" charset="0"/>
                <a:cs typeface="NikoshBAN" pitchFamily="2" charset="0"/>
              </a:rPr>
              <a:t>, </a:t>
            </a:r>
            <a:r>
              <a:rPr lang="en-US" dirty="0" err="1">
                <a:ln>
                  <a:solidFill>
                    <a:schemeClr val="tx1"/>
                  </a:solidFill>
                </a:ln>
                <a:solidFill>
                  <a:schemeClr val="tx1"/>
                </a:solidFill>
                <a:latin typeface="NikoshBAN" pitchFamily="2" charset="0"/>
                <a:cs typeface="NikoshBAN" pitchFamily="2" charset="0"/>
              </a:rPr>
              <a:t>যশোর</a:t>
            </a:r>
            <a:r>
              <a:rPr lang="en-US" dirty="0">
                <a:ln>
                  <a:solidFill>
                    <a:schemeClr val="tx1"/>
                  </a:solidFill>
                </a:ln>
                <a:solidFill>
                  <a:schemeClr val="tx1"/>
                </a:solidFill>
                <a:latin typeface="NikoshBAN" pitchFamily="2" charset="0"/>
                <a:cs typeface="NikoshBAN" pitchFamily="2" charset="0"/>
              </a:rPr>
              <a:t>।</a:t>
            </a:r>
          </a:p>
          <a:p>
            <a:pPr marL="0" indent="0" algn="ctr">
              <a:spcBef>
                <a:spcPts val="0"/>
              </a:spcBef>
              <a:buNone/>
            </a:pPr>
            <a:r>
              <a:rPr lang="en-US" sz="2000" dirty="0">
                <a:ln>
                  <a:solidFill>
                    <a:schemeClr val="tx1"/>
                  </a:solidFill>
                </a:ln>
                <a:solidFill>
                  <a:schemeClr val="tx1"/>
                </a:solidFill>
                <a:latin typeface="Times New Roman" pitchFamily="18" charset="0"/>
                <a:cs typeface="Times New Roman" pitchFamily="18" charset="0"/>
              </a:rPr>
              <a:t>Email: hadidm74@gmail.com</a:t>
            </a:r>
          </a:p>
          <a:p>
            <a:pPr marL="0" indent="0" algn="ctr">
              <a:spcBef>
                <a:spcPts val="0"/>
              </a:spcBef>
              <a:buNone/>
            </a:pPr>
            <a:r>
              <a:rPr lang="en-US" sz="2000" dirty="0">
                <a:ln>
                  <a:solidFill>
                    <a:schemeClr val="tx1"/>
                  </a:solidFill>
                </a:ln>
                <a:solidFill>
                  <a:schemeClr val="tx1"/>
                </a:solidFill>
                <a:latin typeface="Times New Roman" pitchFamily="18" charset="0"/>
                <a:cs typeface="Times New Roman" pitchFamily="18" charset="0"/>
              </a:rPr>
              <a:t>Mobile: 01727711544</a:t>
            </a:r>
            <a:endParaRPr lang="bn-BD" sz="2000" dirty="0">
              <a:ln>
                <a:solidFill>
                  <a:schemeClr val="tx1"/>
                </a:solidFill>
              </a:ln>
              <a:solidFill>
                <a:schemeClr val="tx1"/>
              </a:solidFill>
              <a:latin typeface="Times New Roman" pitchFamily="18" charset="0"/>
              <a:cs typeface="NikoshBAN" pitchFamily="2" charset="0"/>
            </a:endParaRPr>
          </a:p>
          <a:p>
            <a:pPr algn="ctr"/>
            <a:endParaRPr lang="en-US" dirty="0"/>
          </a:p>
        </p:txBody>
      </p:sp>
      <p:cxnSp>
        <p:nvCxnSpPr>
          <p:cNvPr id="10" name="Straight Connector 9"/>
          <p:cNvCxnSpPr>
            <a:cxnSpLocks/>
          </p:cNvCxnSpPr>
          <p:nvPr/>
        </p:nvCxnSpPr>
        <p:spPr>
          <a:xfrm flipH="1">
            <a:off x="6490173" y="886265"/>
            <a:ext cx="3889" cy="52859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6205407" y="886265"/>
            <a:ext cx="21985" cy="5401993"/>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561817" y="450690"/>
            <a:ext cx="1585121" cy="1712793"/>
          </a:xfrm>
          <a:prstGeom prst="rect">
            <a:avLst/>
          </a:prstGeom>
          <a:ln w="88900" cap="sq" cmpd="thickThin">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8" name="Straight Connector 7">
            <a:extLst>
              <a:ext uri="{FF2B5EF4-FFF2-40B4-BE49-F238E27FC236}">
                <a16:creationId xmlns:a16="http://schemas.microsoft.com/office/drawing/2014/main" id="{443CFE65-6920-4207-AF7F-250F83D97DDC}"/>
              </a:ext>
            </a:extLst>
          </p:cNvPr>
          <p:cNvCxnSpPr>
            <a:cxnSpLocks/>
          </p:cNvCxnSpPr>
          <p:nvPr/>
        </p:nvCxnSpPr>
        <p:spPr>
          <a:xfrm>
            <a:off x="6351050" y="450690"/>
            <a:ext cx="0" cy="603451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06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3334160" y="2971802"/>
            <a:ext cx="891591" cy="1015663"/>
          </a:xfrm>
          <a:prstGeom prst="rect">
            <a:avLst/>
          </a:prstGeom>
          <a:noFill/>
        </p:spPr>
        <p:txBody>
          <a:bodyPr wrap="none" lIns="91440" tIns="45720" rIns="91440" bIns="45720">
            <a:spAutoFit/>
          </a:bodyPr>
          <a:lstStyle/>
          <a:p>
            <a:pPr algn="ctr"/>
            <a:r>
              <a:rPr lang="bn-BD"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১৬</a:t>
            </a:r>
            <a:endParaRPr lang="en-US"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graphicFrame>
        <p:nvGraphicFramePr>
          <p:cNvPr id="2" name="Table 1"/>
          <p:cNvGraphicFramePr>
            <a:graphicFrameLocks noGrp="1"/>
          </p:cNvGraphicFramePr>
          <p:nvPr/>
        </p:nvGraphicFramePr>
        <p:xfrm>
          <a:off x="5651500" y="1337672"/>
          <a:ext cx="4699000" cy="3314460"/>
        </p:xfrm>
        <a:graphic>
          <a:graphicData uri="http://schemas.openxmlformats.org/drawingml/2006/table">
            <a:tbl>
              <a:tblPr firstRow="1" bandRow="1">
                <a:effectLst>
                  <a:reflection blurRad="6350" stA="52000" endA="300" endPos="35000" dir="5400000" sy="-100000" algn="bl" rotWithShape="0"/>
                </a:effectLst>
                <a:tableStyleId>{5C22544A-7EE6-4342-B048-85BDC9FD1C3A}</a:tableStyleId>
              </a:tblPr>
              <a:tblGrid>
                <a:gridCol w="1016000">
                  <a:extLst>
                    <a:ext uri="{9D8B030D-6E8A-4147-A177-3AD203B41FA5}">
                      <a16:colId xmlns:a16="http://schemas.microsoft.com/office/drawing/2014/main" val="20000"/>
                    </a:ext>
                  </a:extLst>
                </a:gridCol>
                <a:gridCol w="1079500">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174750">
                  <a:extLst>
                    <a:ext uri="{9D8B030D-6E8A-4147-A177-3AD203B41FA5}">
                      <a16:colId xmlns:a16="http://schemas.microsoft.com/office/drawing/2014/main" val="20003"/>
                    </a:ext>
                  </a:extLst>
                </a:gridCol>
              </a:tblGrid>
              <a:tr h="1001910">
                <a:tc>
                  <a:txBody>
                    <a:bodyPr/>
                    <a:lstStyle/>
                    <a:p>
                      <a:pPr algn="ctr"/>
                      <a:r>
                        <a:rPr lang="en-US" sz="40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নাম</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বয়স</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ছাত্র</a:t>
                      </a:r>
                      <a:r>
                        <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en-US" sz="40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ছাত্রী</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শ্রেণি</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1910">
                <a:tc>
                  <a:txBody>
                    <a:bodyPr/>
                    <a:lstStyle/>
                    <a:p>
                      <a:pPr algn="ct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বাবু</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১৫</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ছাত্র</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৯ম</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1910">
                <a:tc>
                  <a:txBody>
                    <a:bodyPr/>
                    <a:lstStyle/>
                    <a:p>
                      <a:pPr algn="ct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পপি</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১৩</a:t>
                      </a: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0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ছাত্রী</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১০ম</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txBody>
                  <a:tcPr marL="76200" marR="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3" name="Group 2"/>
          <p:cNvGrpSpPr/>
          <p:nvPr/>
        </p:nvGrpSpPr>
        <p:grpSpPr>
          <a:xfrm>
            <a:off x="1752600" y="674758"/>
            <a:ext cx="3711158" cy="4292263"/>
            <a:chOff x="439717" y="533400"/>
            <a:chExt cx="4453389" cy="4292263"/>
          </a:xfrm>
        </p:grpSpPr>
        <p:sp>
          <p:nvSpPr>
            <p:cNvPr id="5" name="Rectangle 4"/>
            <p:cNvSpPr/>
            <p:nvPr/>
          </p:nvSpPr>
          <p:spPr>
            <a:xfrm rot="19860523">
              <a:off x="2927480" y="1540132"/>
              <a:ext cx="1260346" cy="830997"/>
            </a:xfrm>
            <a:prstGeom prst="rect">
              <a:avLst/>
            </a:prstGeom>
            <a:noFill/>
          </p:spPr>
          <p:txBody>
            <a:bodyPr wrap="none" lIns="91440" tIns="45720" rIns="91440" bIns="45720">
              <a:spAutoFit/>
            </a:bodyPr>
            <a:lstStyle/>
            <a:p>
              <a:pPr algn="ctr"/>
              <a:r>
                <a:rPr lang="en-US" sz="4800"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NikoshBAN" pitchFamily="2" charset="0"/>
                  <a:cs typeface="NikoshBAN" pitchFamily="2" charset="0"/>
                </a:rPr>
                <a:t>বয়স</a:t>
              </a:r>
              <a:endParaRPr lang="en-US" sz="28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7" name="Rectangle 6"/>
            <p:cNvSpPr/>
            <p:nvPr/>
          </p:nvSpPr>
          <p:spPr>
            <a:xfrm rot="19635376">
              <a:off x="439717" y="827119"/>
              <a:ext cx="1310359" cy="1015663"/>
            </a:xfrm>
            <a:prstGeom prst="rect">
              <a:avLst/>
            </a:prstGeom>
            <a:noFill/>
          </p:spPr>
          <p:txBody>
            <a:bodyPr wrap="none" lIns="91440" tIns="45720" rIns="91440" bIns="45720">
              <a:spAutoFit/>
            </a:bodyPr>
            <a:lstStyle/>
            <a:p>
              <a:pPr algn="ctr"/>
              <a:r>
                <a:rPr lang="en-US" sz="6000" dirty="0" err="1">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নাম</a:t>
              </a:r>
              <a:endParaRPr lang="en-US"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0" name="Rectangle 9"/>
            <p:cNvSpPr/>
            <p:nvPr/>
          </p:nvSpPr>
          <p:spPr>
            <a:xfrm rot="2268517">
              <a:off x="3421163" y="772375"/>
              <a:ext cx="1471943" cy="1015663"/>
            </a:xfrm>
            <a:prstGeom prst="rect">
              <a:avLst/>
            </a:prstGeom>
            <a:noFill/>
          </p:spPr>
          <p:txBody>
            <a:bodyPr wrap="none" lIns="91440" tIns="45720" rIns="91440" bIns="45720">
              <a:spAutoFit/>
            </a:bodyPr>
            <a:lstStyle/>
            <a:p>
              <a:pPr algn="ctr"/>
              <a:r>
                <a:rPr lang="en-US" sz="6000" b="1" dirty="0" err="1">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NikoshBAN" pitchFamily="2" charset="0"/>
                  <a:cs typeface="NikoshBAN" pitchFamily="2" charset="0"/>
                </a:rPr>
                <a:t>ছাত্রী</a:t>
              </a:r>
              <a:endParaRPr lang="en-US" sz="6000" b="1"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24" name="Rectangle 23"/>
            <p:cNvSpPr/>
            <p:nvPr/>
          </p:nvSpPr>
          <p:spPr>
            <a:xfrm>
              <a:off x="1775446" y="533400"/>
              <a:ext cx="1554656" cy="1015663"/>
            </a:xfrm>
            <a:prstGeom prst="rect">
              <a:avLst/>
            </a:prstGeom>
            <a:noFill/>
          </p:spPr>
          <p:txBody>
            <a:bodyPr wrap="none" lIns="91440" tIns="45720" rIns="91440" bIns="45720">
              <a:spAutoFit/>
            </a:bodyPr>
            <a:lstStyle/>
            <a:p>
              <a:pPr algn="ctr"/>
              <a:r>
                <a:rPr lang="en-US" sz="60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শ্রেণি</a:t>
              </a:r>
              <a:endParaRPr lang="en-US"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25" name="Rectangle 24"/>
            <p:cNvSpPr/>
            <p:nvPr/>
          </p:nvSpPr>
          <p:spPr>
            <a:xfrm>
              <a:off x="2091981" y="1194137"/>
              <a:ext cx="1021819" cy="1015663"/>
            </a:xfrm>
            <a:prstGeom prst="rect">
              <a:avLst/>
            </a:prstGeom>
            <a:noFill/>
          </p:spPr>
          <p:txBody>
            <a:bodyPr wrap="none" lIns="91440" tIns="45720" rIns="91440" bIns="45720">
              <a:spAutoFit/>
            </a:bodyPr>
            <a:lstStyle/>
            <a:p>
              <a:pPr algn="ctr"/>
              <a:r>
                <a:rPr lang="bn-BD"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১৫</a:t>
              </a:r>
              <a:endParaRPr lang="en-US"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26" name="Rectangle 25"/>
            <p:cNvSpPr/>
            <p:nvPr/>
          </p:nvSpPr>
          <p:spPr>
            <a:xfrm rot="1521171">
              <a:off x="571511" y="2086338"/>
              <a:ext cx="1239186" cy="1015663"/>
            </a:xfrm>
            <a:prstGeom prst="rect">
              <a:avLst/>
            </a:prstGeom>
            <a:noFill/>
          </p:spPr>
          <p:txBody>
            <a:bodyPr wrap="none" lIns="91440" tIns="45720" rIns="91440" bIns="45720">
              <a:spAutoFit/>
            </a:bodyPr>
            <a:lstStyle/>
            <a:p>
              <a:pPr algn="ctr"/>
              <a:r>
                <a:rPr lang="bn-BD"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বাবু</a:t>
              </a:r>
              <a:endParaRPr lang="en-US"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27" name="Rectangle 26"/>
            <p:cNvSpPr/>
            <p:nvPr/>
          </p:nvSpPr>
          <p:spPr>
            <a:xfrm rot="1830155">
              <a:off x="2996626" y="2585728"/>
              <a:ext cx="1383457" cy="1015663"/>
            </a:xfrm>
            <a:prstGeom prst="rect">
              <a:avLst/>
            </a:prstGeom>
            <a:noFill/>
          </p:spPr>
          <p:txBody>
            <a:bodyPr wrap="none" lIns="91440" tIns="45720" rIns="91440" bIns="45720">
              <a:spAutoFit/>
            </a:bodyPr>
            <a:lstStyle/>
            <a:p>
              <a:pPr algn="ctr"/>
              <a:r>
                <a:rPr lang="bn-BD"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পপি</a:t>
              </a:r>
              <a:endParaRPr lang="en-US"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28" name="Rectangle 27"/>
            <p:cNvSpPr/>
            <p:nvPr/>
          </p:nvSpPr>
          <p:spPr>
            <a:xfrm>
              <a:off x="960008" y="2971800"/>
              <a:ext cx="1281505" cy="1015663"/>
            </a:xfrm>
            <a:prstGeom prst="rect">
              <a:avLst/>
            </a:prstGeom>
            <a:noFill/>
          </p:spPr>
          <p:txBody>
            <a:bodyPr wrap="none" lIns="91440" tIns="45720" rIns="91440" bIns="45720">
              <a:spAutoFit/>
            </a:bodyPr>
            <a:lstStyle/>
            <a:p>
              <a:pPr algn="ctr"/>
              <a:r>
                <a:rPr lang="en-US" sz="60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endParaRPr lang="en-US"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0" name="Rectangle 29"/>
            <p:cNvSpPr/>
            <p:nvPr/>
          </p:nvSpPr>
          <p:spPr>
            <a:xfrm rot="2254759">
              <a:off x="489138" y="3810000"/>
              <a:ext cx="1485407" cy="1015663"/>
            </a:xfrm>
            <a:prstGeom prst="rect">
              <a:avLst/>
            </a:prstGeom>
            <a:noFill/>
          </p:spPr>
          <p:txBody>
            <a:bodyPr wrap="none" lIns="91440" tIns="45720" rIns="91440" bIns="45720">
              <a:spAutoFit/>
            </a:bodyPr>
            <a:lstStyle/>
            <a:p>
              <a:pPr algn="ctr"/>
              <a:r>
                <a:rPr lang="bn-BD"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১০</a:t>
              </a:r>
              <a:r>
                <a:rPr lang="en-US"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ম</a:t>
              </a:r>
            </a:p>
          </p:txBody>
        </p:sp>
        <p:sp>
          <p:nvSpPr>
            <p:cNvPr id="31" name="Rectangle 30"/>
            <p:cNvSpPr/>
            <p:nvPr/>
          </p:nvSpPr>
          <p:spPr>
            <a:xfrm rot="20643937">
              <a:off x="1842900" y="2086055"/>
              <a:ext cx="1121846" cy="1015663"/>
            </a:xfrm>
            <a:prstGeom prst="rect">
              <a:avLst/>
            </a:prstGeom>
            <a:noFill/>
          </p:spPr>
          <p:txBody>
            <a:bodyPr wrap="none" lIns="91440" tIns="45720" rIns="91440" bIns="45720">
              <a:spAutoFit/>
            </a:bodyPr>
            <a:lstStyle/>
            <a:p>
              <a:pPr algn="ctr"/>
              <a:r>
                <a:rPr lang="bn-BD"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৯ম</a:t>
              </a:r>
              <a:endParaRPr lang="en-US"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32" name="Rectangle 31"/>
            <p:cNvSpPr/>
            <p:nvPr/>
          </p:nvSpPr>
          <p:spPr>
            <a:xfrm rot="20659762">
              <a:off x="2287976" y="3667544"/>
              <a:ext cx="2256773" cy="830997"/>
            </a:xfrm>
            <a:prstGeom prst="rect">
              <a:avLst/>
            </a:prstGeom>
            <a:noFill/>
          </p:spPr>
          <p:txBody>
            <a:bodyPr wrap="none" lIns="91440" tIns="45720" rIns="91440" bIns="45720">
              <a:spAutoFit/>
            </a:bodyPr>
            <a:lstStyle/>
            <a:p>
              <a:pPr algn="ctr"/>
              <a:r>
                <a:rPr lang="en-US" sz="48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r>
                <a:rPr lang="en-US"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a:t>
              </a:r>
              <a:r>
                <a:rPr lang="en-US" sz="48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endParaRPr lang="en-US"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grpSp>
      <p:sp>
        <p:nvSpPr>
          <p:cNvPr id="20" name="TextBox 19"/>
          <p:cNvSpPr txBox="1"/>
          <p:nvPr/>
        </p:nvSpPr>
        <p:spPr>
          <a:xfrm>
            <a:off x="5486401" y="338360"/>
            <a:ext cx="3305159" cy="830997"/>
          </a:xfrm>
          <a:prstGeom prst="rect">
            <a:avLst/>
          </a:prstGeom>
          <a:noFill/>
        </p:spPr>
        <p:txBody>
          <a:bodyPr wrap="square" rtlCol="0">
            <a:spAutoFit/>
          </a:bodyPr>
          <a:lstStyle/>
          <a:p>
            <a:pPr algn="ctr"/>
            <a:r>
              <a:rPr lang="bn-BD" sz="48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atin typeface="NikoshBAN" pitchFamily="2" charset="0"/>
                <a:cs typeface="NikoshBAN" pitchFamily="2" charset="0"/>
              </a:rPr>
              <a:t>উপাত্ত ও তথ্য </a:t>
            </a:r>
            <a:endParaRPr lang="en-US" sz="4800" b="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atin typeface="NikoshBAN" pitchFamily="2" charset="0"/>
              <a:cs typeface="NikoshBAN" pitchFamily="2" charset="0"/>
            </a:endParaRPr>
          </a:p>
        </p:txBody>
      </p:sp>
      <p:sp>
        <p:nvSpPr>
          <p:cNvPr id="4" name="TextBox 3"/>
          <p:cNvSpPr txBox="1"/>
          <p:nvPr/>
        </p:nvSpPr>
        <p:spPr>
          <a:xfrm>
            <a:off x="2420225" y="5229990"/>
            <a:ext cx="1269933" cy="707886"/>
          </a:xfrm>
          <a:prstGeom prst="rect">
            <a:avLst/>
          </a:prstGeom>
          <a:noFill/>
        </p:spPr>
        <p:txBody>
          <a:bodyPr wrap="square" rtlCol="0">
            <a:spAutoFit/>
          </a:bodyPr>
          <a:lstStyle/>
          <a:p>
            <a:r>
              <a:rPr lang="bn-BD" sz="4000" b="1" dirty="0">
                <a:latin typeface="NikoshBAN" pitchFamily="2" charset="0"/>
                <a:cs typeface="NikoshBAN" pitchFamily="2" charset="0"/>
              </a:rPr>
              <a:t>উপাত্ত </a:t>
            </a:r>
            <a:endParaRPr lang="en-US" sz="4000" b="1" dirty="0">
              <a:latin typeface="NikoshBAN" pitchFamily="2" charset="0"/>
              <a:cs typeface="NikoshBAN" pitchFamily="2" charset="0"/>
            </a:endParaRPr>
          </a:p>
        </p:txBody>
      </p:sp>
      <p:sp>
        <p:nvSpPr>
          <p:cNvPr id="22" name="TextBox 21"/>
          <p:cNvSpPr txBox="1"/>
          <p:nvPr/>
        </p:nvSpPr>
        <p:spPr>
          <a:xfrm>
            <a:off x="7620000" y="5033941"/>
            <a:ext cx="914400" cy="707886"/>
          </a:xfrm>
          <a:prstGeom prst="rect">
            <a:avLst/>
          </a:prstGeom>
          <a:noFill/>
        </p:spPr>
        <p:txBody>
          <a:bodyPr wrap="square" rtlCol="0">
            <a:spAutoFit/>
          </a:bodyPr>
          <a:lstStyle/>
          <a:p>
            <a:r>
              <a:rPr lang="bn-BD" sz="4000" dirty="0">
                <a:effectLst>
                  <a:outerShdw blurRad="38100" dist="38100" dir="2700000" algn="tl">
                    <a:srgbClr val="000000">
                      <a:alpha val="43137"/>
                    </a:srgbClr>
                  </a:outerShdw>
                </a:effectLst>
                <a:latin typeface="NikoshBAN" pitchFamily="2" charset="0"/>
                <a:cs typeface="NikoshBAN" pitchFamily="2" charset="0"/>
              </a:rPr>
              <a:t>তথ্য </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65364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1495" y="295870"/>
            <a:ext cx="3587262" cy="923330"/>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p:spPr>
        <p:txBody>
          <a:bodyPr wrap="square">
            <a:spAutoFit/>
          </a:bodyPr>
          <a:lstStyle/>
          <a:p>
            <a:pPr algn="ctr"/>
            <a:r>
              <a:rPr lang="bn-BD" sz="5400" b="1" dirty="0">
                <a:effectLst>
                  <a:outerShdw blurRad="38100" dist="38100" dir="2700000" algn="tl">
                    <a:srgbClr val="000000">
                      <a:alpha val="43137"/>
                    </a:srgbClr>
                  </a:outerShdw>
                </a:effectLst>
                <a:ea typeface="Calibri"/>
                <a:cs typeface="NikoshBAN"/>
              </a:rPr>
              <a:t>শিখনফল </a:t>
            </a:r>
            <a:endParaRPr lang="en-US" sz="5400" b="1" dirty="0">
              <a:effectLst>
                <a:outerShdw blurRad="38100" dist="38100" dir="2700000" algn="tl">
                  <a:srgbClr val="000000">
                    <a:alpha val="43137"/>
                  </a:srgbClr>
                </a:outerShdw>
              </a:effectLst>
              <a:ea typeface="Calibri"/>
              <a:cs typeface="Vrinda"/>
            </a:endParaRPr>
          </a:p>
        </p:txBody>
      </p:sp>
      <p:sp>
        <p:nvSpPr>
          <p:cNvPr id="3" name="Rectangle 2"/>
          <p:cNvSpPr/>
          <p:nvPr/>
        </p:nvSpPr>
        <p:spPr>
          <a:xfrm>
            <a:off x="1097280" y="2927558"/>
            <a:ext cx="10353821" cy="2123658"/>
          </a:xfrm>
          <a:prstGeom prst="rect">
            <a:avLst/>
          </a:prstGeom>
          <a:blipFill>
            <a:blip r:embed="rId3"/>
            <a:tile tx="0" ty="0" sx="100000" sy="100000" flip="none" algn="tl"/>
          </a:blipFill>
          <a:ln w="57150">
            <a:solidFill>
              <a:srgbClr val="FF0000"/>
            </a:solidFill>
            <a:prstDash val="sysDot"/>
          </a:ln>
        </p:spPr>
        <p:txBody>
          <a:bodyPr wrap="square">
            <a:spAutoFit/>
          </a:bodyPr>
          <a:lstStyle/>
          <a:p>
            <a:pPr marL="457200" indent="-457200">
              <a:buFont typeface="Wingdings" pitchFamily="2" charset="2"/>
              <a:buChar char="v"/>
            </a:pPr>
            <a:r>
              <a:rPr lang="bn-BD" sz="4400" dirty="0">
                <a:solidFill>
                  <a:prstClr val="black"/>
                </a:solidFill>
                <a:effectLst>
                  <a:outerShdw blurRad="38100" dist="38100" dir="2700000" algn="tl">
                    <a:srgbClr val="000000">
                      <a:alpha val="43137"/>
                    </a:srgbClr>
                  </a:outerShdw>
                </a:effectLst>
                <a:latin typeface="NikoshBAN" pitchFamily="2" charset="0"/>
                <a:cs typeface="NikoshBAN" pitchFamily="2" charset="0"/>
              </a:rPr>
              <a:t>উপাত্ত কী বলতে পারবে। </a:t>
            </a:r>
          </a:p>
          <a:p>
            <a:pPr marL="457200" indent="-457200">
              <a:buFont typeface="Wingdings" pitchFamily="2" charset="2"/>
              <a:buChar char="v"/>
            </a:pPr>
            <a:r>
              <a:rPr lang="bn-BD" sz="4400" dirty="0">
                <a:solidFill>
                  <a:prstClr val="black"/>
                </a:solidFill>
                <a:effectLst>
                  <a:outerShdw blurRad="38100" dist="38100" dir="2700000" algn="tl">
                    <a:srgbClr val="000000">
                      <a:alpha val="43137"/>
                    </a:srgbClr>
                  </a:outerShdw>
                </a:effectLst>
                <a:latin typeface="NikoshBAN" pitchFamily="2" charset="0"/>
                <a:cs typeface="NikoshBAN" pitchFamily="2" charset="0"/>
              </a:rPr>
              <a:t>উপাত্ত ও তথ্যের মধ্যে সম্পর্ক ব্যাখ্যা করতে পারবে।</a:t>
            </a:r>
          </a:p>
          <a:p>
            <a:pPr marL="457200" indent="-457200">
              <a:buFont typeface="Wingdings" pitchFamily="2" charset="2"/>
              <a:buChar char="v"/>
            </a:pPr>
            <a:r>
              <a:rPr lang="bn-BD" sz="4400" dirty="0">
                <a:solidFill>
                  <a:prstClr val="black"/>
                </a:solidFill>
                <a:effectLst>
                  <a:outerShdw blurRad="38100" dist="38100" dir="2700000" algn="tl">
                    <a:srgbClr val="000000">
                      <a:alpha val="43137"/>
                    </a:srgbClr>
                  </a:outerShdw>
                </a:effectLst>
                <a:latin typeface="NikoshBAN" pitchFamily="2" charset="0"/>
                <a:cs typeface="NikoshBAN" pitchFamily="2" charset="0"/>
              </a:rPr>
              <a:t> উপাত্ত দিয়ে তথ্যের একটি তালিকা তৈরি করতে  পারবে। </a:t>
            </a:r>
            <a:endParaRPr lang="en-US" sz="4400" dirty="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1905000" y="1514396"/>
            <a:ext cx="8381999" cy="769441"/>
          </a:xfrm>
          <a:prstGeom prst="rect">
            <a:avLst/>
          </a:prstGeom>
          <a:solidFill>
            <a:schemeClr val="accent4">
              <a:lumMod val="60000"/>
              <a:lumOff val="40000"/>
            </a:schemeClr>
          </a:solidFill>
          <a:ln w="57150">
            <a:noFill/>
            <a:prstDash val="sysDot"/>
          </a:ln>
          <a:effectLst/>
          <a:scene3d>
            <a:camera prst="orthographicFront">
              <a:rot lat="0" lon="0" rev="0"/>
            </a:camera>
            <a:lightRig rig="contrasting" dir="t">
              <a:rot lat="0" lon="0" rev="7800000"/>
            </a:lightRig>
          </a:scene3d>
          <a:sp3d>
            <a:bevelT w="139700" h="139700"/>
          </a:sp3d>
        </p:spPr>
        <p:txBody>
          <a:bodyPr wrap="square">
            <a:spAutoFit/>
          </a:bodyPr>
          <a:lstStyle/>
          <a:p>
            <a:pPr lvl="0"/>
            <a:r>
              <a:rPr lang="bn-BD" sz="4400" dirty="0">
                <a:ln>
                  <a:solidFill>
                    <a:srgbClr val="002060"/>
                  </a:solidFill>
                </a:ln>
                <a:effectLst>
                  <a:outerShdw blurRad="38100" dist="38100" dir="2700000" algn="tl">
                    <a:srgbClr val="000000">
                      <a:alpha val="43137"/>
                    </a:srgbClr>
                  </a:outerShdw>
                </a:effectLst>
                <a:latin typeface="NikoshBAN" pitchFamily="2" charset="0"/>
                <a:cs typeface="NikoshBAN" pitchFamily="2" charset="0"/>
              </a:rPr>
              <a:t>এই পাঠ শেষে শিক্ষার্থীরা... </a:t>
            </a:r>
            <a:endParaRPr lang="en-US" sz="4000" dirty="0">
              <a:ln>
                <a:solidFill>
                  <a:srgbClr val="002060"/>
                </a:solidFill>
              </a:ln>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899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9860523">
            <a:off x="6612579" y="1711808"/>
            <a:ext cx="1050288" cy="830997"/>
          </a:xfrm>
          <a:prstGeom prst="rect">
            <a:avLst/>
          </a:prstGeom>
          <a:noFill/>
        </p:spPr>
        <p:txBody>
          <a:bodyPr wrap="none" lIns="91440" tIns="45720" rIns="91440" bIns="45720">
            <a:spAutoFit/>
          </a:bodyPr>
          <a:lstStyle/>
          <a:p>
            <a:pPr algn="ctr"/>
            <a:r>
              <a:rPr lang="en-US" sz="4800"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NikoshBAN" pitchFamily="2" charset="0"/>
                <a:cs typeface="NikoshBAN" pitchFamily="2" charset="0"/>
              </a:rPr>
              <a:t>বয়স</a:t>
            </a:r>
            <a:endParaRPr lang="en-US" sz="28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5" name="Rectangle 4"/>
          <p:cNvSpPr/>
          <p:nvPr/>
        </p:nvSpPr>
        <p:spPr>
          <a:xfrm rot="19635376">
            <a:off x="3271684" y="581222"/>
            <a:ext cx="1091966" cy="1015663"/>
          </a:xfrm>
          <a:prstGeom prst="rect">
            <a:avLst/>
          </a:prstGeom>
          <a:noFill/>
        </p:spPr>
        <p:txBody>
          <a:bodyPr wrap="none" lIns="91440" tIns="45720" rIns="91440" bIns="45720">
            <a:spAutoFit/>
          </a:bodyPr>
          <a:lstStyle/>
          <a:p>
            <a:pPr algn="ctr"/>
            <a:r>
              <a:rPr lang="en-US" sz="6000" dirty="0" err="1">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নাম</a:t>
            </a:r>
            <a:endParaRPr lang="en-US"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6" name="Rectangle 5"/>
          <p:cNvSpPr/>
          <p:nvPr/>
        </p:nvSpPr>
        <p:spPr>
          <a:xfrm rot="2268517">
            <a:off x="6659558" y="635966"/>
            <a:ext cx="1226618" cy="1015663"/>
          </a:xfrm>
          <a:prstGeom prst="rect">
            <a:avLst/>
          </a:prstGeom>
          <a:noFill/>
        </p:spPr>
        <p:txBody>
          <a:bodyPr wrap="none" lIns="91440" tIns="45720" rIns="91440" bIns="45720">
            <a:spAutoFit/>
          </a:bodyPr>
          <a:lstStyle/>
          <a:p>
            <a:pPr algn="ctr"/>
            <a:r>
              <a:rPr lang="en-US" sz="6000" b="1" dirty="0" err="1">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NikoshBAN" pitchFamily="2" charset="0"/>
                <a:cs typeface="NikoshBAN" pitchFamily="2" charset="0"/>
              </a:rPr>
              <a:t>ছাত্রী</a:t>
            </a:r>
            <a:endParaRPr lang="en-US" sz="6000" b="1" dirty="0">
              <a:ln w="12700">
                <a:solidFill>
                  <a:sysClr val="windowText" lastClr="000000"/>
                </a:solidFill>
                <a:prstDash val="solid"/>
              </a:ln>
              <a:solidFill>
                <a:srgbClr val="FFC00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7" name="Rectangle 6"/>
          <p:cNvSpPr/>
          <p:nvPr/>
        </p:nvSpPr>
        <p:spPr>
          <a:xfrm>
            <a:off x="4732720" y="394858"/>
            <a:ext cx="1295547" cy="1015663"/>
          </a:xfrm>
          <a:prstGeom prst="rect">
            <a:avLst/>
          </a:prstGeom>
          <a:noFill/>
        </p:spPr>
        <p:txBody>
          <a:bodyPr wrap="none" lIns="91440" tIns="45720" rIns="91440" bIns="45720">
            <a:spAutoFit/>
          </a:bodyPr>
          <a:lstStyle/>
          <a:p>
            <a:pPr algn="ctr"/>
            <a:r>
              <a:rPr lang="en-US" sz="60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শ্রেণি</a:t>
            </a:r>
            <a:endParaRPr lang="en-US"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8" name="Rectangle 7"/>
          <p:cNvSpPr/>
          <p:nvPr/>
        </p:nvSpPr>
        <p:spPr>
          <a:xfrm>
            <a:off x="4852150" y="1324452"/>
            <a:ext cx="835485" cy="1015663"/>
          </a:xfrm>
          <a:prstGeom prst="rect">
            <a:avLst/>
          </a:prstGeom>
          <a:noFill/>
        </p:spPr>
        <p:txBody>
          <a:bodyPr wrap="none" lIns="91440" tIns="45720" rIns="91440" bIns="45720">
            <a:spAutoFit/>
          </a:bodyPr>
          <a:lstStyle/>
          <a:p>
            <a:pPr algn="ctr"/>
            <a:r>
              <a:rPr lang="en-US"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১</a:t>
            </a:r>
            <a:r>
              <a:rPr lang="bn-BD"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২</a:t>
            </a:r>
            <a:endParaRPr lang="en-US"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9" name="Rectangle 8"/>
          <p:cNvSpPr/>
          <p:nvPr/>
        </p:nvSpPr>
        <p:spPr>
          <a:xfrm rot="1521171">
            <a:off x="2833718" y="2144586"/>
            <a:ext cx="1053495" cy="1015663"/>
          </a:xfrm>
          <a:prstGeom prst="rect">
            <a:avLst/>
          </a:prstGeom>
          <a:noFill/>
        </p:spPr>
        <p:txBody>
          <a:bodyPr wrap="none" lIns="91440" tIns="45720" rIns="91440" bIns="45720">
            <a:spAutoFit/>
          </a:bodyPr>
          <a:lstStyle/>
          <a:p>
            <a:pPr algn="ctr"/>
            <a:r>
              <a:rPr lang="en-US" sz="6000" dirty="0" err="1">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রনি</a:t>
            </a:r>
            <a:endParaRPr lang="en-US"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0" name="Rectangle 9"/>
          <p:cNvSpPr/>
          <p:nvPr/>
        </p:nvSpPr>
        <p:spPr>
          <a:xfrm rot="1830155">
            <a:off x="6463103" y="2716043"/>
            <a:ext cx="1157689" cy="1015663"/>
          </a:xfrm>
          <a:prstGeom prst="rect">
            <a:avLst/>
          </a:prstGeom>
          <a:noFill/>
        </p:spPr>
        <p:txBody>
          <a:bodyPr wrap="none" lIns="91440" tIns="45720" rIns="91440" bIns="45720">
            <a:spAutoFit/>
          </a:bodyPr>
          <a:lstStyle/>
          <a:p>
            <a:pPr algn="ctr"/>
            <a:r>
              <a:rPr lang="en-US" sz="60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পলি</a:t>
            </a:r>
            <a:endParaRPr lang="en-US"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1" name="Rectangle 10"/>
          <p:cNvSpPr/>
          <p:nvPr/>
        </p:nvSpPr>
        <p:spPr>
          <a:xfrm>
            <a:off x="3907723" y="3102115"/>
            <a:ext cx="1067921" cy="1015663"/>
          </a:xfrm>
          <a:prstGeom prst="rect">
            <a:avLst/>
          </a:prstGeom>
          <a:noFill/>
        </p:spPr>
        <p:txBody>
          <a:bodyPr wrap="none" lIns="91440" tIns="45720" rIns="91440" bIns="45720">
            <a:spAutoFit/>
          </a:bodyPr>
          <a:lstStyle/>
          <a:p>
            <a:pPr algn="ctr"/>
            <a:r>
              <a:rPr lang="en-US" sz="60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endParaRPr lang="en-US"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2" name="Rectangle 11"/>
          <p:cNvSpPr/>
          <p:nvPr/>
        </p:nvSpPr>
        <p:spPr>
          <a:xfrm rot="2254759">
            <a:off x="2858437" y="3940314"/>
            <a:ext cx="939681" cy="1015663"/>
          </a:xfrm>
          <a:prstGeom prst="rect">
            <a:avLst/>
          </a:prstGeom>
          <a:noFill/>
        </p:spPr>
        <p:txBody>
          <a:bodyPr wrap="none" lIns="91440" tIns="45720" rIns="91440" bIns="45720">
            <a:spAutoFit/>
          </a:bodyPr>
          <a:lstStyle/>
          <a:p>
            <a:pPr algn="ctr"/>
            <a:r>
              <a:rPr lang="en-US"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৫ম</a:t>
            </a:r>
          </a:p>
        </p:txBody>
      </p:sp>
      <p:sp>
        <p:nvSpPr>
          <p:cNvPr id="13" name="Rectangle 12"/>
          <p:cNvSpPr/>
          <p:nvPr/>
        </p:nvSpPr>
        <p:spPr>
          <a:xfrm rot="20643937">
            <a:off x="4617813" y="2216370"/>
            <a:ext cx="906018" cy="1015663"/>
          </a:xfrm>
          <a:prstGeom prst="rect">
            <a:avLst/>
          </a:prstGeom>
          <a:noFill/>
        </p:spPr>
        <p:txBody>
          <a:bodyPr wrap="none" lIns="91440" tIns="45720" rIns="91440" bIns="45720">
            <a:spAutoFit/>
          </a:bodyPr>
          <a:lstStyle/>
          <a:p>
            <a:pPr algn="ctr"/>
            <a:r>
              <a:rPr lang="en-US" sz="60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৭ম</a:t>
            </a:r>
          </a:p>
        </p:txBody>
      </p:sp>
      <p:sp>
        <p:nvSpPr>
          <p:cNvPr id="14" name="Rectangle 13"/>
          <p:cNvSpPr/>
          <p:nvPr/>
        </p:nvSpPr>
        <p:spPr>
          <a:xfrm rot="20659762">
            <a:off x="6079051" y="3997690"/>
            <a:ext cx="1880643" cy="830997"/>
          </a:xfrm>
          <a:prstGeom prst="rect">
            <a:avLst/>
          </a:prstGeom>
          <a:noFill/>
        </p:spPr>
        <p:txBody>
          <a:bodyPr wrap="none" lIns="91440" tIns="45720" rIns="91440" bIns="45720">
            <a:spAutoFit/>
          </a:bodyPr>
          <a:lstStyle/>
          <a:p>
            <a:pPr algn="ctr"/>
            <a:r>
              <a:rPr lang="en-US" sz="48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r>
              <a:rPr lang="en-US"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a:t>
            </a:r>
            <a:r>
              <a:rPr lang="en-US" sz="48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endParaRPr lang="en-US"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5" name="TextBox 14"/>
          <p:cNvSpPr txBox="1"/>
          <p:nvPr/>
        </p:nvSpPr>
        <p:spPr>
          <a:xfrm>
            <a:off x="2346743" y="5556731"/>
            <a:ext cx="5257800" cy="707886"/>
          </a:xfrm>
          <a:prstGeom prst="rect">
            <a:avLst/>
          </a:prstGeom>
          <a:noFill/>
        </p:spPr>
        <p:txBody>
          <a:bodyPr wrap="square" rtlCol="0">
            <a:spAutoFit/>
          </a:bodyPr>
          <a:lstStyle/>
          <a:p>
            <a:pPr algn="ctr"/>
            <a:r>
              <a:rPr lang="en-US" sz="4000" dirty="0" err="1">
                <a:effectLst>
                  <a:outerShdw blurRad="38100" dist="38100" dir="2700000" algn="tl">
                    <a:srgbClr val="000000">
                      <a:alpha val="43137"/>
                    </a:srgbClr>
                  </a:outerShdw>
                </a:effectLst>
                <a:latin typeface="NikoshBAN" pitchFamily="2" charset="0"/>
                <a:cs typeface="NikoshBAN" pitchFamily="2" charset="0"/>
              </a:rPr>
              <a:t>এলোমেলো</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এগুলোকে</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কী</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বলে</a:t>
            </a:r>
            <a:r>
              <a:rPr lang="en-US" sz="4000" dirty="0">
                <a:effectLst>
                  <a:outerShdw blurRad="38100" dist="38100" dir="2700000" algn="tl">
                    <a:srgbClr val="000000">
                      <a:alpha val="43137"/>
                    </a:srgbClr>
                  </a:outerShdw>
                </a:effectLst>
                <a:latin typeface="NikoshBAN" pitchFamily="2" charset="0"/>
                <a:cs typeface="NikoshBAN" pitchFamily="2" charset="0"/>
              </a:rPr>
              <a:t> ?</a:t>
            </a:r>
          </a:p>
        </p:txBody>
      </p:sp>
      <p:sp>
        <p:nvSpPr>
          <p:cNvPr id="16" name="TextBox 15"/>
          <p:cNvSpPr txBox="1"/>
          <p:nvPr/>
        </p:nvSpPr>
        <p:spPr>
          <a:xfrm>
            <a:off x="7798446" y="4833456"/>
            <a:ext cx="1880218" cy="1446550"/>
          </a:xfrm>
          <a:prstGeom prst="rect">
            <a:avLst/>
          </a:prstGeom>
          <a:noFill/>
        </p:spPr>
        <p:txBody>
          <a:bodyPr wrap="square" rtlCol="0">
            <a:spAutoFit/>
          </a:bodyPr>
          <a:lstStyle/>
          <a:p>
            <a:pPr algn="ctr"/>
            <a:r>
              <a:rPr lang="en-US" sz="4400" b="1" dirty="0" err="1">
                <a:solidFill>
                  <a:srgbClr val="C00000"/>
                </a:solidFill>
                <a:latin typeface="NikoshBAN" pitchFamily="2" charset="0"/>
                <a:cs typeface="NikoshBAN" pitchFamily="2" charset="0"/>
              </a:rPr>
              <a:t>উপাত্ত</a:t>
            </a:r>
            <a:r>
              <a:rPr lang="en-US" sz="4400" b="1" dirty="0">
                <a:solidFill>
                  <a:srgbClr val="C00000"/>
                </a:solidFill>
                <a:latin typeface="NikoshBAN" pitchFamily="2" charset="0"/>
                <a:cs typeface="NikoshBAN" pitchFamily="2" charset="0"/>
              </a:rPr>
              <a:t> </a:t>
            </a:r>
            <a:r>
              <a:rPr lang="bn-IN" sz="4400" b="1" dirty="0">
                <a:solidFill>
                  <a:srgbClr val="C00000"/>
                </a:solidFill>
                <a:latin typeface="NikoshBAN" pitchFamily="2" charset="0"/>
                <a:cs typeface="NikoshBAN" pitchFamily="2" charset="0"/>
              </a:rPr>
              <a:t>বা </a:t>
            </a:r>
            <a:r>
              <a:rPr lang="en-US" sz="4400" b="1" dirty="0">
                <a:solidFill>
                  <a:srgbClr val="C00000"/>
                </a:solidFill>
                <a:latin typeface="NikoshBAN" pitchFamily="2" charset="0"/>
                <a:cs typeface="NikoshBAN" pitchFamily="2" charset="0"/>
              </a:rPr>
              <a:t>Data </a:t>
            </a:r>
          </a:p>
        </p:txBody>
      </p:sp>
      <p:sp>
        <p:nvSpPr>
          <p:cNvPr id="17" name="Rectangle 16"/>
          <p:cNvSpPr/>
          <p:nvPr/>
        </p:nvSpPr>
        <p:spPr>
          <a:xfrm>
            <a:off x="5150287" y="3124239"/>
            <a:ext cx="843501" cy="1015663"/>
          </a:xfrm>
          <a:prstGeom prst="rect">
            <a:avLst/>
          </a:prstGeom>
          <a:noFill/>
        </p:spPr>
        <p:txBody>
          <a:bodyPr wrap="none" lIns="91440" tIns="45720" rIns="91440" bIns="45720">
            <a:spAutoFit/>
          </a:bodyPr>
          <a:lstStyle/>
          <a:p>
            <a:pPr algn="ctr"/>
            <a:r>
              <a:rPr lang="bn-BD"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১০</a:t>
            </a:r>
            <a:endParaRPr lang="en-US" sz="60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1850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810" y="278472"/>
            <a:ext cx="6922068" cy="646331"/>
          </a:xfrm>
          <a:prstGeom prst="rect">
            <a:avLst/>
          </a:prstGeom>
          <a:gradFill flip="none"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path path="circle">
              <a:fillToRect l="100000" b="100000"/>
            </a:path>
            <a:tileRect t="-100000" r="-100000"/>
          </a:gra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err="1">
                <a:effectLst>
                  <a:outerShdw blurRad="38100" dist="38100" dir="2700000" algn="tl">
                    <a:srgbClr val="000000">
                      <a:alpha val="43137"/>
                    </a:srgbClr>
                  </a:outerShdw>
                </a:effectLst>
                <a:latin typeface="NikoshBAN" pitchFamily="2" charset="0"/>
                <a:cs typeface="NikoshBAN" pitchFamily="2" charset="0"/>
              </a:rPr>
              <a:t>রিমি</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নামের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একজন</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ছাত্রীর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পরীক্ষার</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প্রাপ্ত</a:t>
            </a:r>
            <a:r>
              <a:rPr lang="en-US" sz="3600" b="1" dirty="0">
                <a:effectLst>
                  <a:outerShdw blurRad="38100" dist="38100" dir="2700000" algn="tl">
                    <a:srgbClr val="000000">
                      <a:alpha val="43137"/>
                    </a:srgbClr>
                  </a:outerShdw>
                </a:effectLst>
                <a:latin typeface="NikoshBAN" pitchFamily="2" charset="0"/>
                <a:cs typeface="NikoshBAN" pitchFamily="2" charset="0"/>
              </a:rPr>
              <a:t> </a:t>
            </a:r>
            <a:r>
              <a:rPr lang="en-US" sz="3600" b="1" dirty="0" err="1">
                <a:effectLst>
                  <a:outerShdw blurRad="38100" dist="38100" dir="2700000" algn="tl">
                    <a:srgbClr val="000000">
                      <a:alpha val="43137"/>
                    </a:srgbClr>
                  </a:outerShdw>
                </a:effectLst>
                <a:latin typeface="NikoshBAN" pitchFamily="2" charset="0"/>
                <a:cs typeface="NikoshBAN" pitchFamily="2" charset="0"/>
              </a:rPr>
              <a:t>নম্বর</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3759222" y="1290508"/>
            <a:ext cx="3240081" cy="4045723"/>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r>
              <a:rPr lang="en-US" sz="4800" dirty="0" err="1">
                <a:effectLst>
                  <a:outerShdw blurRad="38100" dist="38100" dir="2700000" algn="tl">
                    <a:srgbClr val="000000">
                      <a:alpha val="43137"/>
                    </a:srgbClr>
                  </a:outerShdw>
                </a:effectLst>
                <a:latin typeface="NikoshBAN" pitchFamily="2" charset="0"/>
                <a:cs typeface="NikoshBAN" pitchFamily="2" charset="0"/>
              </a:rPr>
              <a:t>বাংলা</a:t>
            </a:r>
            <a:r>
              <a:rPr lang="en-US" sz="4800" dirty="0">
                <a:effectLst>
                  <a:outerShdw blurRad="38100" dist="38100" dir="2700000" algn="tl">
                    <a:srgbClr val="000000">
                      <a:alpha val="43137"/>
                    </a:srgbClr>
                  </a:outerShdw>
                </a:effectLst>
                <a:latin typeface="NikoshBAN" pitchFamily="2" charset="0"/>
                <a:cs typeface="NikoshBAN" pitchFamily="2" charset="0"/>
              </a:rPr>
              <a:t>-</a:t>
            </a:r>
          </a:p>
          <a:p>
            <a:r>
              <a:rPr lang="en-US" sz="4800" dirty="0" err="1">
                <a:effectLst>
                  <a:outerShdw blurRad="38100" dist="38100" dir="2700000" algn="tl">
                    <a:srgbClr val="000000">
                      <a:alpha val="43137"/>
                    </a:srgbClr>
                  </a:outerShdw>
                </a:effectLst>
                <a:latin typeface="NikoshBAN" pitchFamily="2" charset="0"/>
                <a:cs typeface="NikoshBAN" pitchFamily="2" charset="0"/>
              </a:rPr>
              <a:t>ইংরেজি</a:t>
            </a:r>
            <a:r>
              <a:rPr lang="en-US" sz="4800" dirty="0">
                <a:effectLst>
                  <a:outerShdw blurRad="38100" dist="38100" dir="2700000" algn="tl">
                    <a:srgbClr val="000000">
                      <a:alpha val="43137"/>
                    </a:srgbClr>
                  </a:outerShdw>
                </a:effectLst>
                <a:latin typeface="NikoshBAN" pitchFamily="2" charset="0"/>
                <a:cs typeface="NikoshBAN" pitchFamily="2" charset="0"/>
              </a:rPr>
              <a:t>-</a:t>
            </a:r>
            <a:endParaRPr lang="en-US" sz="5400" dirty="0">
              <a:effectLst>
                <a:outerShdw blurRad="38100" dist="38100" dir="2700000" algn="tl">
                  <a:srgbClr val="000000">
                    <a:alpha val="43137"/>
                  </a:srgbClr>
                </a:outerShdw>
              </a:effectLst>
              <a:latin typeface="NikoshBAN" pitchFamily="2" charset="0"/>
              <a:cs typeface="NikoshBAN" pitchFamily="2" charset="0"/>
            </a:endParaRPr>
          </a:p>
          <a:p>
            <a:r>
              <a:rPr lang="en-US" sz="4800" dirty="0" err="1">
                <a:effectLst>
                  <a:outerShdw blurRad="38100" dist="38100" dir="2700000" algn="tl">
                    <a:srgbClr val="000000">
                      <a:alpha val="43137"/>
                    </a:srgbClr>
                  </a:outerShdw>
                </a:effectLst>
                <a:latin typeface="NikoshBAN" pitchFamily="2" charset="0"/>
                <a:cs typeface="NikoshBAN" pitchFamily="2" charset="0"/>
              </a:rPr>
              <a:t>গণিত</a:t>
            </a:r>
            <a:r>
              <a:rPr lang="en-US" sz="4800" dirty="0">
                <a:effectLst>
                  <a:outerShdw blurRad="38100" dist="38100" dir="2700000" algn="tl">
                    <a:srgbClr val="000000">
                      <a:alpha val="43137"/>
                    </a:srgbClr>
                  </a:outerShdw>
                </a:effectLst>
                <a:latin typeface="NikoshBAN" pitchFamily="2" charset="0"/>
                <a:cs typeface="NikoshBAN" pitchFamily="2" charset="0"/>
              </a:rPr>
              <a:t>-</a:t>
            </a:r>
          </a:p>
          <a:p>
            <a:r>
              <a:rPr lang="en-US" sz="4800" dirty="0" err="1">
                <a:effectLst>
                  <a:outerShdw blurRad="38100" dist="38100" dir="2700000" algn="tl">
                    <a:srgbClr val="000000">
                      <a:alpha val="43137"/>
                    </a:srgbClr>
                  </a:outerShdw>
                </a:effectLst>
                <a:latin typeface="NikoshBAN" pitchFamily="2" charset="0"/>
                <a:cs typeface="NikoshBAN" pitchFamily="2" charset="0"/>
              </a:rPr>
              <a:t>বিজ্ঞান</a:t>
            </a:r>
            <a:r>
              <a:rPr lang="en-US" sz="4800" dirty="0">
                <a:effectLst>
                  <a:outerShdw blurRad="38100" dist="38100" dir="2700000" algn="tl">
                    <a:srgbClr val="000000">
                      <a:alpha val="43137"/>
                    </a:srgbClr>
                  </a:outerShdw>
                </a:effectLst>
                <a:latin typeface="NikoshBAN" pitchFamily="2" charset="0"/>
                <a:cs typeface="NikoshBAN" pitchFamily="2" charset="0"/>
              </a:rPr>
              <a:t>-</a:t>
            </a:r>
          </a:p>
          <a:p>
            <a:r>
              <a:rPr lang="en-US" sz="4400" dirty="0" err="1">
                <a:effectLst>
                  <a:outerShdw blurRad="38100" dist="38100" dir="2700000" algn="tl">
                    <a:srgbClr val="000000">
                      <a:alpha val="43137"/>
                    </a:srgbClr>
                  </a:outerShdw>
                </a:effectLst>
                <a:latin typeface="NikoshBAN" pitchFamily="2" charset="0"/>
                <a:cs typeface="NikoshBAN" pitchFamily="2" charset="0"/>
              </a:rPr>
              <a:t>সামাজিক</a:t>
            </a:r>
            <a:r>
              <a:rPr lang="en-US" sz="4400" dirty="0">
                <a:effectLst>
                  <a:outerShdw blurRad="38100" dist="38100" dir="2700000" algn="tl">
                    <a:srgbClr val="000000">
                      <a:alpha val="43137"/>
                    </a:srgbClr>
                  </a:outerShdw>
                </a:effectLst>
                <a:latin typeface="NikoshBAN" pitchFamily="2" charset="0"/>
                <a:cs typeface="NikoshBAN" pitchFamily="2" charset="0"/>
              </a:rPr>
              <a:t> </a:t>
            </a:r>
            <a:r>
              <a:rPr lang="en-US" sz="4400" dirty="0" err="1">
                <a:effectLst>
                  <a:outerShdw blurRad="38100" dist="38100" dir="2700000" algn="tl">
                    <a:srgbClr val="000000">
                      <a:alpha val="43137"/>
                    </a:srgbClr>
                  </a:outerShdw>
                </a:effectLst>
                <a:latin typeface="NikoshBAN" pitchFamily="2" charset="0"/>
                <a:cs typeface="NikoshBAN" pitchFamily="2" charset="0"/>
              </a:rPr>
              <a:t>বিজ্ঞান</a:t>
            </a:r>
            <a:r>
              <a:rPr lang="en-US" sz="4400" dirty="0">
                <a:effectLst>
                  <a:outerShdw blurRad="38100" dist="38100" dir="2700000" algn="tl">
                    <a:srgbClr val="000000">
                      <a:alpha val="43137"/>
                    </a:srgbClr>
                  </a:outerShdw>
                </a:effectLst>
                <a:latin typeface="NikoshBAN" pitchFamily="2" charset="0"/>
                <a:cs typeface="NikoshBAN" pitchFamily="2" charset="0"/>
              </a:rPr>
              <a:t>-</a:t>
            </a:r>
            <a:endParaRPr lang="en-US" sz="4400" dirty="0"/>
          </a:p>
        </p:txBody>
      </p:sp>
      <p:sp>
        <p:nvSpPr>
          <p:cNvPr id="5" name="Rectangle 4"/>
          <p:cNvSpPr/>
          <p:nvPr/>
        </p:nvSpPr>
        <p:spPr>
          <a:xfrm>
            <a:off x="6990101" y="1290508"/>
            <a:ext cx="1942884" cy="404572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a:latin typeface="NikoshBAN" pitchFamily="2" charset="0"/>
                <a:cs typeface="NikoshBAN" pitchFamily="2" charset="0"/>
              </a:rPr>
              <a:t>৯৮</a:t>
            </a:r>
          </a:p>
          <a:p>
            <a:pPr algn="ctr"/>
            <a:r>
              <a:rPr lang="en-US" sz="4000" dirty="0">
                <a:latin typeface="NikoshBAN" pitchFamily="2" charset="0"/>
                <a:cs typeface="NikoshBAN" pitchFamily="2" charset="0"/>
              </a:rPr>
              <a:t>১০০</a:t>
            </a:r>
          </a:p>
          <a:p>
            <a:pPr algn="ctr"/>
            <a:r>
              <a:rPr lang="en-US" sz="4000" dirty="0">
                <a:latin typeface="NikoshBAN" pitchFamily="2" charset="0"/>
                <a:cs typeface="NikoshBAN" pitchFamily="2" charset="0"/>
              </a:rPr>
              <a:t>১০০</a:t>
            </a:r>
          </a:p>
          <a:p>
            <a:pPr algn="ctr"/>
            <a:r>
              <a:rPr lang="en-US" sz="4000" dirty="0">
                <a:latin typeface="NikoshBAN" pitchFamily="2" charset="0"/>
                <a:cs typeface="NikoshBAN" pitchFamily="2" charset="0"/>
              </a:rPr>
              <a:t>৯৬</a:t>
            </a:r>
          </a:p>
          <a:p>
            <a:pPr algn="ctr"/>
            <a:r>
              <a:rPr lang="en-US" sz="4000" dirty="0">
                <a:latin typeface="NikoshBAN" pitchFamily="2" charset="0"/>
                <a:cs typeface="NikoshBAN" pitchFamily="2" charset="0"/>
              </a:rPr>
              <a:t>৫০</a:t>
            </a:r>
          </a:p>
          <a:p>
            <a:pPr algn="ctr"/>
            <a:r>
              <a:rPr lang="en-US" sz="4000" dirty="0">
                <a:latin typeface="NikoshBAN" pitchFamily="2" charset="0"/>
                <a:cs typeface="NikoshBAN" pitchFamily="2" charset="0"/>
              </a:rPr>
              <a:t>৯৫</a:t>
            </a:r>
          </a:p>
        </p:txBody>
      </p:sp>
      <p:sp>
        <p:nvSpPr>
          <p:cNvPr id="7" name="TextBox 6"/>
          <p:cNvSpPr txBox="1"/>
          <p:nvPr/>
        </p:nvSpPr>
        <p:spPr>
          <a:xfrm>
            <a:off x="1656101" y="5776237"/>
            <a:ext cx="8991600" cy="707886"/>
          </a:xfrm>
          <a:prstGeom prst="rect">
            <a:avLst/>
          </a:prstGeom>
          <a:gradFill flip="none"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path path="circle">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000" dirty="0" err="1">
                <a:effectLst>
                  <a:outerShdw blurRad="38100" dist="38100" dir="2700000" algn="tl">
                    <a:srgbClr val="000000">
                      <a:alpha val="43137"/>
                    </a:srgbClr>
                  </a:outerShdw>
                </a:effectLst>
                <a:latin typeface="NikoshBAN" pitchFamily="2" charset="0"/>
                <a:cs typeface="NikoshBAN" pitchFamily="2" charset="0"/>
              </a:rPr>
              <a:t>কোন</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তথ্যের</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অন্তর্ভূক্ত</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ক্ষুদ্রতর</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অংশকে</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উপাত্ত</a:t>
            </a:r>
            <a:r>
              <a:rPr lang="en-US" sz="4000" dirty="0">
                <a:effectLst>
                  <a:outerShdw blurRad="38100" dist="38100" dir="2700000" algn="tl">
                    <a:srgbClr val="000000">
                      <a:alpha val="43137"/>
                    </a:srgbClr>
                  </a:outerShdw>
                </a:effectLst>
                <a:latin typeface="NikoshBAN" pitchFamily="2" charset="0"/>
                <a:cs typeface="NikoshBAN" pitchFamily="2" charset="0"/>
              </a:rPr>
              <a:t> </a:t>
            </a:r>
            <a:r>
              <a:rPr lang="en-US" sz="4000" dirty="0" err="1">
                <a:effectLst>
                  <a:outerShdw blurRad="38100" dist="38100" dir="2700000" algn="tl">
                    <a:srgbClr val="000000">
                      <a:alpha val="43137"/>
                    </a:srgbClr>
                  </a:outerShdw>
                </a:effectLst>
                <a:latin typeface="NikoshBAN" pitchFamily="2" charset="0"/>
                <a:cs typeface="NikoshBAN" pitchFamily="2" charset="0"/>
              </a:rPr>
              <a:t>বলে</a:t>
            </a:r>
            <a:r>
              <a:rPr lang="en-US" sz="4000" dirty="0">
                <a:effectLst>
                  <a:outerShdw blurRad="38100" dist="38100" dir="2700000" algn="tl">
                    <a:srgbClr val="000000">
                      <a:alpha val="43137"/>
                    </a:srgbClr>
                  </a:outerShdw>
                </a:effectLst>
                <a:latin typeface="NikoshBAN" pitchFamily="2" charset="0"/>
                <a:cs typeface="NikoshBAN" pitchFamily="2" charset="0"/>
              </a:rPr>
              <a:t>।</a:t>
            </a:r>
            <a:endParaRPr lang="bn-BD" sz="4000"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1656101" y="2509707"/>
            <a:ext cx="1295400" cy="1077218"/>
          </a:xfrm>
          <a:prstGeom prst="rect">
            <a:avLst/>
          </a:prstGeom>
          <a:solidFill>
            <a:srgbClr val="FFFF00"/>
          </a:solidFill>
          <a:ln>
            <a:solidFill>
              <a:schemeClr val="tx1"/>
            </a:solidFill>
          </a:ln>
        </p:spPr>
        <p:txBody>
          <a:bodyPr wrap="square" rtlCol="0">
            <a:spAutoFit/>
          </a:bodyPr>
          <a:lstStyle/>
          <a:p>
            <a:r>
              <a:rPr lang="en-US" sz="3200" dirty="0" err="1">
                <a:effectLst>
                  <a:outerShdw blurRad="38100" dist="38100" dir="2700000" algn="tl">
                    <a:srgbClr val="000000">
                      <a:alpha val="43137"/>
                    </a:srgbClr>
                  </a:outerShdw>
                </a:effectLst>
                <a:latin typeface="NikoshBAN" pitchFamily="2" charset="0"/>
                <a:cs typeface="NikoshBAN" pitchFamily="2" charset="0"/>
              </a:rPr>
              <a:t>ঘটনা</a:t>
            </a:r>
            <a:r>
              <a:rPr lang="en-US" sz="3200" dirty="0">
                <a:effectLst>
                  <a:outerShdw blurRad="38100" dist="38100" dir="2700000" algn="tl">
                    <a:srgbClr val="000000">
                      <a:alpha val="43137"/>
                    </a:srgbClr>
                  </a:outerShdw>
                </a:effectLst>
                <a:latin typeface="NikoshBAN" pitchFamily="2" charset="0"/>
                <a:cs typeface="NikoshBAN" pitchFamily="2" charset="0"/>
              </a:rPr>
              <a:t> </a:t>
            </a:r>
            <a:r>
              <a:rPr lang="en-US" sz="3200" dirty="0" err="1">
                <a:effectLst>
                  <a:outerShdw blurRad="38100" dist="38100" dir="2700000" algn="tl">
                    <a:srgbClr val="000000">
                      <a:alpha val="43137"/>
                    </a:srgbClr>
                  </a:outerShdw>
                </a:effectLst>
                <a:latin typeface="NikoshBAN" pitchFamily="2" charset="0"/>
                <a:cs typeface="NikoshBAN" pitchFamily="2" charset="0"/>
              </a:rPr>
              <a:t>বা</a:t>
            </a:r>
            <a:r>
              <a:rPr lang="en-US" sz="3200" dirty="0">
                <a:effectLst>
                  <a:outerShdw blurRad="38100" dist="38100" dir="2700000" algn="tl">
                    <a:srgbClr val="000000">
                      <a:alpha val="43137"/>
                    </a:srgbClr>
                  </a:outerShdw>
                </a:effectLst>
                <a:latin typeface="NikoshBAN" pitchFamily="2" charset="0"/>
                <a:cs typeface="NikoshBAN" pitchFamily="2" charset="0"/>
              </a:rPr>
              <a:t> </a:t>
            </a:r>
            <a:r>
              <a:rPr lang="en-US" sz="3200" dirty="0" err="1">
                <a:effectLst>
                  <a:outerShdw blurRad="38100" dist="38100" dir="2700000" algn="tl">
                    <a:srgbClr val="000000">
                      <a:alpha val="43137"/>
                    </a:srgbClr>
                  </a:outerShdw>
                </a:effectLst>
                <a:latin typeface="NikoshBAN" pitchFamily="2" charset="0"/>
                <a:cs typeface="NikoshBAN" pitchFamily="2" charset="0"/>
              </a:rPr>
              <a:t>প্রেক্ষাপট</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cxnSp>
        <p:nvCxnSpPr>
          <p:cNvPr id="9" name="Straight Arrow Connector 8"/>
          <p:cNvCxnSpPr/>
          <p:nvPr/>
        </p:nvCxnSpPr>
        <p:spPr>
          <a:xfrm flipV="1">
            <a:off x="2799101" y="1138107"/>
            <a:ext cx="838200" cy="137160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64728" y="3043107"/>
            <a:ext cx="960120" cy="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798136" y="4191000"/>
            <a:ext cx="975360" cy="0"/>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46914" y="3837057"/>
            <a:ext cx="965179" cy="707886"/>
          </a:xfrm>
          <a:prstGeom prst="rect">
            <a:avLst/>
          </a:prstGeom>
          <a:solidFill>
            <a:schemeClr val="accent4"/>
          </a:solidFill>
        </p:spPr>
        <p:txBody>
          <a:bodyPr wrap="square" rtlCol="0">
            <a:spAutoFit/>
          </a:bodyPr>
          <a:lstStyle/>
          <a:p>
            <a:r>
              <a:rPr lang="bn-BD" sz="4000" b="1" dirty="0">
                <a:effectLst>
                  <a:outerShdw blurRad="38100" dist="38100" dir="2700000" algn="tl">
                    <a:srgbClr val="000000">
                      <a:alpha val="43137"/>
                    </a:srgbClr>
                  </a:outerShdw>
                </a:effectLst>
                <a:latin typeface="NikoshBAN" pitchFamily="2" charset="0"/>
                <a:cs typeface="NikoshBAN" pitchFamily="2" charset="0"/>
              </a:rPr>
              <a:t>তথ্য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5658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1546" y="959135"/>
            <a:ext cx="6768905" cy="707886"/>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8900000" scaled="1"/>
            <a:tileRect/>
          </a:gradFill>
        </p:spPr>
        <p:txBody>
          <a:bodyPr wrap="square" rtlCol="0">
            <a:spAutoFit/>
          </a:bodyPr>
          <a:lstStyle/>
          <a:p>
            <a:pPr algn="ctr"/>
            <a:r>
              <a:rPr lang="bn-IN" sz="4000" b="1" dirty="0">
                <a:latin typeface="NikoshBAN" pitchFamily="2" charset="0"/>
                <a:cs typeface="NikoshBAN" pitchFamily="2" charset="0"/>
              </a:rPr>
              <a:t>৬ষ্ঠ শ্রেণির ছাত্র রাজুর একটি তথ্য ছক দেখ</a:t>
            </a:r>
            <a:endParaRPr lang="en-US" sz="4000" b="1" dirty="0">
              <a:latin typeface="NikoshBAN" pitchFamily="2" charset="0"/>
              <a:cs typeface="NikoshBAN"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818095791"/>
              </p:ext>
            </p:extLst>
          </p:nvPr>
        </p:nvGraphicFramePr>
        <p:xfrm>
          <a:off x="1922584" y="2335237"/>
          <a:ext cx="8346831" cy="2855742"/>
        </p:xfrm>
        <a:graphic>
          <a:graphicData uri="http://schemas.openxmlformats.org/drawingml/2006/table">
            <a:tbl>
              <a:tblPr firstRow="1" bandRow="1">
                <a:tableStyleId>{2D5ABB26-0587-4C30-8999-92F81FD0307C}</a:tableStyleId>
              </a:tblPr>
              <a:tblGrid>
                <a:gridCol w="989217">
                  <a:extLst>
                    <a:ext uri="{9D8B030D-6E8A-4147-A177-3AD203B41FA5}">
                      <a16:colId xmlns:a16="http://schemas.microsoft.com/office/drawing/2014/main" val="20000"/>
                    </a:ext>
                  </a:extLst>
                </a:gridCol>
                <a:gridCol w="1154087">
                  <a:extLst>
                    <a:ext uri="{9D8B030D-6E8A-4147-A177-3AD203B41FA5}">
                      <a16:colId xmlns:a16="http://schemas.microsoft.com/office/drawing/2014/main" val="20001"/>
                    </a:ext>
                  </a:extLst>
                </a:gridCol>
                <a:gridCol w="906783">
                  <a:extLst>
                    <a:ext uri="{9D8B030D-6E8A-4147-A177-3AD203B41FA5}">
                      <a16:colId xmlns:a16="http://schemas.microsoft.com/office/drawing/2014/main" val="20002"/>
                    </a:ext>
                  </a:extLst>
                </a:gridCol>
                <a:gridCol w="1566261">
                  <a:extLst>
                    <a:ext uri="{9D8B030D-6E8A-4147-A177-3AD203B41FA5}">
                      <a16:colId xmlns:a16="http://schemas.microsoft.com/office/drawing/2014/main" val="20003"/>
                    </a:ext>
                  </a:extLst>
                </a:gridCol>
                <a:gridCol w="1318957">
                  <a:extLst>
                    <a:ext uri="{9D8B030D-6E8A-4147-A177-3AD203B41FA5}">
                      <a16:colId xmlns:a16="http://schemas.microsoft.com/office/drawing/2014/main" val="20004"/>
                    </a:ext>
                  </a:extLst>
                </a:gridCol>
                <a:gridCol w="2411526">
                  <a:extLst>
                    <a:ext uri="{9D8B030D-6E8A-4147-A177-3AD203B41FA5}">
                      <a16:colId xmlns:a16="http://schemas.microsoft.com/office/drawing/2014/main" val="20005"/>
                    </a:ext>
                  </a:extLst>
                </a:gridCol>
              </a:tblGrid>
              <a:tr h="1634221">
                <a:tc>
                  <a:txBody>
                    <a:bodyPr/>
                    <a:lstStyle/>
                    <a:p>
                      <a:r>
                        <a:rPr lang="bn-IN" sz="2800" b="1" dirty="0">
                          <a:latin typeface="NikoshBAN" pitchFamily="2" charset="0"/>
                          <a:cs typeface="NikoshBAN" pitchFamily="2" charset="0"/>
                        </a:rPr>
                        <a:t>নাম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a:latin typeface="NikoshBAN" pitchFamily="2" charset="0"/>
                          <a:cs typeface="NikoshBAN" pitchFamily="2" charset="0"/>
                        </a:rPr>
                        <a:t>শ্রেণি</a:t>
                      </a:r>
                      <a:r>
                        <a:rPr lang="bn-IN" sz="2800" b="1" baseline="0" dirty="0">
                          <a:latin typeface="NikoshBAN" pitchFamily="2" charset="0"/>
                          <a:cs typeface="NikoshBAN" pitchFamily="2" charset="0"/>
                        </a:rPr>
                        <a:t>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a:latin typeface="NikoshBAN" pitchFamily="2" charset="0"/>
                          <a:cs typeface="NikoshBAN" pitchFamily="2" charset="0"/>
                        </a:rPr>
                        <a:t>বয়স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a:latin typeface="NikoshBAN" pitchFamily="2" charset="0"/>
                          <a:cs typeface="NikoshBAN" pitchFamily="2" charset="0"/>
                        </a:rPr>
                        <a:t>প্রিয় খেলা</a:t>
                      </a:r>
                      <a:r>
                        <a:rPr lang="bn-IN" sz="2800" b="1" baseline="0" dirty="0">
                          <a:latin typeface="NikoshBAN" pitchFamily="2" charset="0"/>
                          <a:cs typeface="NikoshBAN" pitchFamily="2" charset="0"/>
                        </a:rPr>
                        <a:t>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a:latin typeface="NikoshBAN" pitchFamily="2" charset="0"/>
                          <a:cs typeface="NikoshBAN" pitchFamily="2" charset="0"/>
                        </a:rPr>
                        <a:t>প্রিয়</a:t>
                      </a:r>
                      <a:r>
                        <a:rPr lang="bn-IN" sz="2800" b="1" baseline="0" dirty="0">
                          <a:latin typeface="NikoshBAN" pitchFamily="2" charset="0"/>
                          <a:cs typeface="NikoshBAN" pitchFamily="2" charset="0"/>
                        </a:rPr>
                        <a:t> রং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a:latin typeface="NikoshBAN" pitchFamily="2" charset="0"/>
                          <a:cs typeface="NikoshBAN" pitchFamily="2" charset="0"/>
                        </a:rPr>
                        <a:t>মোবাইল নং</a:t>
                      </a:r>
                      <a:r>
                        <a:rPr lang="bn-IN" sz="2800" b="1" baseline="0" dirty="0">
                          <a:latin typeface="NikoshBAN" pitchFamily="2" charset="0"/>
                          <a:cs typeface="NikoshBAN" pitchFamily="2" charset="0"/>
                        </a:rPr>
                        <a:t>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21521">
                <a:tc>
                  <a:txBody>
                    <a:bodyPr/>
                    <a:lstStyle/>
                    <a:p>
                      <a:r>
                        <a:rPr lang="bn-IN" sz="2800" b="1" dirty="0">
                          <a:latin typeface="NikoshBAN" pitchFamily="2" charset="0"/>
                          <a:cs typeface="NikoshBAN" pitchFamily="2" charset="0"/>
                        </a:rPr>
                        <a:t>রাজু</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a:latin typeface="NikoshBAN" pitchFamily="2" charset="0"/>
                          <a:cs typeface="NikoshBAN" pitchFamily="2" charset="0"/>
                        </a:rPr>
                        <a:t>৬ষ্ঠ</a:t>
                      </a:r>
                      <a:r>
                        <a:rPr lang="bn-IN" sz="2800" b="1" baseline="0" dirty="0">
                          <a:latin typeface="NikoshBAN" pitchFamily="2" charset="0"/>
                          <a:cs typeface="NikoshBAN" pitchFamily="2" charset="0"/>
                        </a:rPr>
                        <a:t>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a:latin typeface="NikoshBAN" pitchFamily="2" charset="0"/>
                          <a:cs typeface="NikoshBAN" pitchFamily="2" charset="0"/>
                        </a:rPr>
                        <a:t>১১</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a:latin typeface="NikoshBAN" pitchFamily="2" charset="0"/>
                          <a:cs typeface="NikoshBAN" pitchFamily="2" charset="0"/>
                        </a:rPr>
                        <a:t>ক্রিকেট</a:t>
                      </a:r>
                      <a:r>
                        <a:rPr lang="bn-IN" sz="2800" b="1" baseline="0" dirty="0">
                          <a:latin typeface="NikoshBAN" pitchFamily="2" charset="0"/>
                          <a:cs typeface="NikoshBAN" pitchFamily="2" charset="0"/>
                        </a:rPr>
                        <a:t>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a:latin typeface="NikoshBAN" pitchFamily="2" charset="0"/>
                          <a:cs typeface="NikoshBAN" pitchFamily="2" charset="0"/>
                        </a:rPr>
                        <a:t>লাল </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bn-IN" sz="2800" b="1" dirty="0">
                          <a:latin typeface="NikoshBAN" pitchFamily="2" charset="0"/>
                          <a:cs typeface="NikoshBAN" pitchFamily="2" charset="0"/>
                        </a:rPr>
                        <a:t>০১৭১২৪৮৪৩৮৯৯</a:t>
                      </a:r>
                      <a:endParaRPr lang="en-US" sz="2800" b="1" dirty="0">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1451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971799" y="533399"/>
            <a:ext cx="5993171" cy="3616569"/>
          </a:xfrm>
          <a:prstGeom prst="rect">
            <a:avLst/>
          </a:prstGeom>
          <a:solidFill>
            <a:srgbClr val="FFFFFF">
              <a:shade val="85000"/>
            </a:srgbClr>
          </a:solidFill>
          <a:ln w="190500" cap="rnd">
            <a:solidFill>
              <a:schemeClr val="accent4">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1659988" y="4638822"/>
            <a:ext cx="9115864" cy="1077218"/>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p:spPr>
        <p:txBody>
          <a:bodyPr wrap="square" rtlCol="0">
            <a:spAutoFit/>
          </a:bodyPr>
          <a:lstStyle/>
          <a:p>
            <a:pPr algn="just"/>
            <a:r>
              <a:rPr lang="en-US" sz="3200" b="1" dirty="0">
                <a:effectLst>
                  <a:outerShdw blurRad="38100" dist="38100" dir="2700000" algn="tl">
                    <a:srgbClr val="000000">
                      <a:alpha val="43137"/>
                    </a:srgbClr>
                  </a:outerShdw>
                </a:effectLst>
                <a:latin typeface="NikoshBAN" pitchFamily="2" charset="0"/>
                <a:cs typeface="NikoshBAN" pitchFamily="2" charset="0"/>
              </a:rPr>
              <a:t>ভয়েজার-১ </a:t>
            </a:r>
            <a:r>
              <a:rPr lang="en-US" sz="3200" b="1" dirty="0" err="1">
                <a:effectLst>
                  <a:outerShdw blurRad="38100" dist="38100" dir="2700000" algn="tl">
                    <a:srgbClr val="000000">
                      <a:alpha val="43137"/>
                    </a:srgbClr>
                  </a:outerShdw>
                </a:effectLst>
                <a:latin typeface="NikoshBAN" pitchFamily="2" charset="0"/>
                <a:cs typeface="NikoshBAN" pitchFamily="2" charset="0"/>
              </a:rPr>
              <a:t>নামের</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মহাকাশ</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যান</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পৃথিবী</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থেকে</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রওনা</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দিয়ে</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সৌরজগতের</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ভিতর</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দিয়ে</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যাবার</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সময়</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পৃথিবীতে</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বিশাল</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পরিমাণ</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উপাত্ত</a:t>
            </a:r>
            <a:r>
              <a:rPr lang="en-US" sz="3200" b="1" dirty="0">
                <a:effectLst>
                  <a:outerShdw blurRad="38100" dist="38100" dir="2700000" algn="tl">
                    <a:srgbClr val="000000">
                      <a:alpha val="43137"/>
                    </a:srgbClr>
                  </a:outerShdw>
                </a:effectLst>
                <a:latin typeface="NikoshBAN" pitchFamily="2" charset="0"/>
                <a:cs typeface="NikoshBAN" pitchFamily="2" charset="0"/>
              </a:rPr>
              <a:t> </a:t>
            </a:r>
            <a:r>
              <a:rPr lang="en-US" sz="3200" b="1" dirty="0" err="1">
                <a:effectLst>
                  <a:outerShdw blurRad="38100" dist="38100" dir="2700000" algn="tl">
                    <a:srgbClr val="000000">
                      <a:alpha val="43137"/>
                    </a:srgbClr>
                  </a:outerShdw>
                </a:effectLst>
                <a:latin typeface="NikoshBAN" pitchFamily="2" charset="0"/>
                <a:cs typeface="NikoshBAN" pitchFamily="2" charset="0"/>
              </a:rPr>
              <a:t>পাঠিয়েছে</a:t>
            </a:r>
            <a:r>
              <a:rPr lang="en-US" sz="3200" b="1" dirty="0">
                <a:effectLst>
                  <a:outerShdw blurRad="38100" dist="38100" dir="2700000" algn="tl">
                    <a:srgbClr val="000000">
                      <a:alpha val="43137"/>
                    </a:srgbClr>
                  </a:outerShdw>
                </a:effectLst>
                <a:latin typeface="NikoshBAN" pitchFamily="2" charset="0"/>
                <a:cs typeface="NikoshBAN" pitchFamily="2" charset="0"/>
              </a:rPr>
              <a:t>।</a:t>
            </a:r>
          </a:p>
        </p:txBody>
      </p:sp>
    </p:spTree>
    <p:extLst>
      <p:ext uri="{BB962C8B-B14F-4D97-AF65-F5344CB8AC3E}">
        <p14:creationId xmlns:p14="http://schemas.microsoft.com/office/powerpoint/2010/main" val="154214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6962" y="152401"/>
            <a:ext cx="3448988" cy="830997"/>
          </a:xfrm>
          <a:prstGeom prst="rect">
            <a:avLst/>
          </a:prstGeom>
          <a:gradFill flip="none"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13500000" scaled="1"/>
            <a:tileRect/>
          </a:gradFill>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4800" b="1" dirty="0">
                <a:effectLst>
                  <a:outerShdw blurRad="38100" dist="38100" dir="2700000" algn="tl">
                    <a:srgbClr val="000000">
                      <a:alpha val="43137"/>
                    </a:srgbClr>
                  </a:outerShdw>
                </a:effectLst>
                <a:ea typeface="Calibri"/>
                <a:cs typeface="NikoshBAN"/>
              </a:rPr>
              <a:t>জোড়ায় কাজ </a:t>
            </a:r>
            <a:endParaRPr lang="en-US" sz="4800" b="1" dirty="0">
              <a:effectLst>
                <a:outerShdw blurRad="38100" dist="38100" dir="2700000" algn="tl">
                  <a:srgbClr val="000000">
                    <a:alpha val="43137"/>
                  </a:srgbClr>
                </a:outerShdw>
              </a:effectLst>
              <a:ea typeface="Calibri"/>
              <a:cs typeface="Vrinda"/>
            </a:endParaRPr>
          </a:p>
        </p:txBody>
      </p:sp>
      <p:grpSp>
        <p:nvGrpSpPr>
          <p:cNvPr id="4" name="Group 3"/>
          <p:cNvGrpSpPr/>
          <p:nvPr/>
        </p:nvGrpSpPr>
        <p:grpSpPr>
          <a:xfrm>
            <a:off x="2959588" y="1112480"/>
            <a:ext cx="5253281" cy="4002726"/>
            <a:chOff x="601850" y="398325"/>
            <a:chExt cx="3936150" cy="4539850"/>
          </a:xfrm>
        </p:grpSpPr>
        <p:sp>
          <p:nvSpPr>
            <p:cNvPr id="5" name="Rectangle 4"/>
            <p:cNvSpPr/>
            <p:nvPr/>
          </p:nvSpPr>
          <p:spPr>
            <a:xfrm rot="19860523">
              <a:off x="3164176" y="1484376"/>
              <a:ext cx="786954" cy="942508"/>
            </a:xfrm>
            <a:prstGeom prst="rect">
              <a:avLst/>
            </a:prstGeom>
            <a:noFill/>
          </p:spPr>
          <p:txBody>
            <a:bodyPr wrap="none" lIns="91440" tIns="45720" rIns="91440" bIns="45720">
              <a:spAutoFit/>
            </a:bodyPr>
            <a:lstStyle/>
            <a:p>
              <a:pPr algn="ctr"/>
              <a:r>
                <a:rPr lang="en-US" sz="4800"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NikoshBAN" pitchFamily="2" charset="0"/>
                  <a:cs typeface="NikoshBAN" pitchFamily="2" charset="0"/>
                </a:rPr>
                <a:t>বয়স</a:t>
              </a:r>
              <a:endParaRPr lang="en-US" sz="280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6" name="Rectangle 5"/>
            <p:cNvSpPr/>
            <p:nvPr/>
          </p:nvSpPr>
          <p:spPr>
            <a:xfrm rot="19635376">
              <a:off x="754267" y="863696"/>
              <a:ext cx="681258" cy="942508"/>
            </a:xfrm>
            <a:prstGeom prst="rect">
              <a:avLst/>
            </a:prstGeom>
            <a:noFill/>
          </p:spPr>
          <p:txBody>
            <a:bodyPr wrap="none" lIns="91440" tIns="45720" rIns="91440" bIns="45720">
              <a:spAutoFit/>
            </a:bodyPr>
            <a:lstStyle/>
            <a:p>
              <a:pPr algn="ctr"/>
              <a:r>
                <a:rPr lang="en-US" sz="4800" dirty="0" err="1">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নাম</a:t>
              </a:r>
              <a:endParaRPr lang="en-US"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7" name="Rectangle 6"/>
            <p:cNvSpPr/>
            <p:nvPr/>
          </p:nvSpPr>
          <p:spPr>
            <a:xfrm rot="2268517">
              <a:off x="3776269" y="808953"/>
              <a:ext cx="761731" cy="942508"/>
            </a:xfrm>
            <a:prstGeom prst="rect">
              <a:avLst/>
            </a:prstGeom>
            <a:noFill/>
          </p:spPr>
          <p:txBody>
            <a:bodyPr wrap="none" lIns="91440" tIns="45720" rIns="91440" bIns="45720">
              <a:spAutoFit/>
            </a:bodyPr>
            <a:lstStyle/>
            <a:p>
              <a:pPr algn="ctr"/>
              <a:r>
                <a:rPr lang="en-US" sz="4800" b="1" dirty="0" err="1">
                  <a:ln w="12700">
                    <a:solidFill>
                      <a:sysClr val="windowText" lastClr="000000"/>
                    </a:solidFill>
                    <a:prstDash val="solid"/>
                  </a:ln>
                  <a:latin typeface="NikoshBAN" pitchFamily="2" charset="0"/>
                  <a:cs typeface="NikoshBAN" pitchFamily="2" charset="0"/>
                </a:rPr>
                <a:t>ছাত্রী</a:t>
              </a:r>
              <a:endParaRPr lang="en-US" sz="4800" b="1" dirty="0">
                <a:ln w="12700">
                  <a:solidFill>
                    <a:sysClr val="windowText" lastClr="000000"/>
                  </a:solidFill>
                  <a:prstDash val="solid"/>
                </a:ln>
                <a:latin typeface="NikoshBAN" pitchFamily="2" charset="0"/>
                <a:cs typeface="NikoshBAN" pitchFamily="2" charset="0"/>
              </a:endParaRPr>
            </a:p>
          </p:txBody>
        </p:sp>
        <p:sp>
          <p:nvSpPr>
            <p:cNvPr id="8" name="Rectangle 7"/>
            <p:cNvSpPr/>
            <p:nvPr/>
          </p:nvSpPr>
          <p:spPr>
            <a:xfrm>
              <a:off x="1771649" y="398325"/>
              <a:ext cx="803769" cy="942508"/>
            </a:xfrm>
            <a:prstGeom prst="rect">
              <a:avLst/>
            </a:prstGeom>
            <a:noFill/>
          </p:spPr>
          <p:txBody>
            <a:bodyPr wrap="none" lIns="91440" tIns="45720" rIns="91440" bIns="45720">
              <a:spAutoFit/>
            </a:bodyPr>
            <a:lstStyle/>
            <a:p>
              <a:pPr algn="ctr"/>
              <a:r>
                <a:rPr lang="en-US" sz="48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শ্রেণি</a:t>
              </a:r>
              <a:endParaRPr lang="en-US"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9" name="Rectangle 8"/>
            <p:cNvSpPr/>
            <p:nvPr/>
          </p:nvSpPr>
          <p:spPr>
            <a:xfrm>
              <a:off x="2349941" y="1145698"/>
              <a:ext cx="505900" cy="942508"/>
            </a:xfrm>
            <a:prstGeom prst="rect">
              <a:avLst/>
            </a:prstGeom>
            <a:noFill/>
          </p:spPr>
          <p:txBody>
            <a:bodyPr wrap="none" lIns="91440" tIns="45720" rIns="91440" bIns="45720">
              <a:spAutoFit/>
            </a:bodyPr>
            <a:lstStyle/>
            <a:p>
              <a:pPr algn="ctr"/>
              <a:r>
                <a:rPr lang="bn-IN"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১১</a:t>
              </a:r>
              <a:endParaRPr lang="en-US"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0" name="Rectangle 9"/>
            <p:cNvSpPr/>
            <p:nvPr/>
          </p:nvSpPr>
          <p:spPr>
            <a:xfrm rot="1521171">
              <a:off x="601850" y="2122916"/>
              <a:ext cx="1178509" cy="942508"/>
            </a:xfrm>
            <a:prstGeom prst="rect">
              <a:avLst/>
            </a:prstGeom>
            <a:noFill/>
          </p:spPr>
          <p:txBody>
            <a:bodyPr wrap="none" lIns="91440" tIns="45720" rIns="91440" bIns="45720">
              <a:spAutoFit/>
            </a:bodyPr>
            <a:lstStyle/>
            <a:p>
              <a:pPr algn="ctr"/>
              <a:r>
                <a:rPr lang="bn-IN"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কাদের </a:t>
              </a:r>
              <a:endParaRPr lang="en-US"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1" name="Rectangle 10"/>
            <p:cNvSpPr/>
            <p:nvPr/>
          </p:nvSpPr>
          <p:spPr>
            <a:xfrm rot="1830155">
              <a:off x="3108110" y="2622305"/>
              <a:ext cx="1160493" cy="942508"/>
            </a:xfrm>
            <a:prstGeom prst="rect">
              <a:avLst/>
            </a:prstGeom>
            <a:noFill/>
          </p:spPr>
          <p:txBody>
            <a:bodyPr wrap="none" lIns="91440" tIns="45720" rIns="91440" bIns="45720">
              <a:spAutoFit/>
            </a:bodyPr>
            <a:lstStyle/>
            <a:p>
              <a:pPr algn="ctr"/>
              <a:r>
                <a:rPr lang="bn-IN"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হাবিবা </a:t>
              </a:r>
              <a:endParaRPr lang="en-US"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2" name="Rectangle 11"/>
            <p:cNvSpPr/>
            <p:nvPr/>
          </p:nvSpPr>
          <p:spPr>
            <a:xfrm>
              <a:off x="1266736" y="2971800"/>
              <a:ext cx="668046" cy="942508"/>
            </a:xfrm>
            <a:prstGeom prst="rect">
              <a:avLst/>
            </a:prstGeom>
            <a:noFill/>
          </p:spPr>
          <p:txBody>
            <a:bodyPr wrap="none" lIns="91440" tIns="45720" rIns="91440" bIns="45720">
              <a:spAutoFit/>
            </a:bodyPr>
            <a:lstStyle/>
            <a:p>
              <a:pPr algn="ctr"/>
              <a:r>
                <a:rPr lang="en-US" sz="48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endParaRPr lang="en-US"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3" name="Rectangle 12"/>
            <p:cNvSpPr/>
            <p:nvPr/>
          </p:nvSpPr>
          <p:spPr>
            <a:xfrm rot="2254759">
              <a:off x="889412" y="3846577"/>
              <a:ext cx="684862" cy="942508"/>
            </a:xfrm>
            <a:prstGeom prst="rect">
              <a:avLst/>
            </a:prstGeom>
            <a:noFill/>
          </p:spPr>
          <p:txBody>
            <a:bodyPr wrap="none" lIns="91440" tIns="45720" rIns="91440" bIns="45720">
              <a:spAutoFit/>
            </a:bodyPr>
            <a:lstStyle/>
            <a:p>
              <a:pPr algn="ctr"/>
              <a:r>
                <a:rPr lang="bn-IN"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৭ম </a:t>
              </a:r>
              <a:endParaRPr lang="en-US"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4" name="Rectangle 13"/>
            <p:cNvSpPr/>
            <p:nvPr/>
          </p:nvSpPr>
          <p:spPr>
            <a:xfrm rot="20643937">
              <a:off x="2043376" y="2122632"/>
              <a:ext cx="720894" cy="942508"/>
            </a:xfrm>
            <a:prstGeom prst="rect">
              <a:avLst/>
            </a:prstGeom>
            <a:noFill/>
          </p:spPr>
          <p:txBody>
            <a:bodyPr wrap="none" lIns="91440" tIns="45720" rIns="91440" bIns="45720">
              <a:spAutoFit/>
            </a:bodyPr>
            <a:lstStyle/>
            <a:p>
              <a:pPr algn="ctr"/>
              <a:r>
                <a:rPr lang="bn-IN"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৬ষ্ঠ </a:t>
              </a:r>
              <a:endParaRPr lang="en-US"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5" name="Rectangle 14"/>
            <p:cNvSpPr/>
            <p:nvPr/>
          </p:nvSpPr>
          <p:spPr>
            <a:xfrm rot="20659762">
              <a:off x="2444033" y="3674755"/>
              <a:ext cx="1409118" cy="942508"/>
            </a:xfrm>
            <a:prstGeom prst="rect">
              <a:avLst/>
            </a:prstGeom>
            <a:noFill/>
          </p:spPr>
          <p:txBody>
            <a:bodyPr wrap="none" lIns="91440" tIns="45720" rIns="91440" bIns="45720">
              <a:spAutoFit/>
            </a:bodyPr>
            <a:lstStyle/>
            <a:p>
              <a:pPr algn="ctr"/>
              <a:r>
                <a:rPr lang="en-US" sz="48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r>
                <a:rPr lang="en-US"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a:t>
              </a:r>
              <a:r>
                <a:rPr lang="en-US" sz="4800" dirty="0" err="1">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rPr>
                <a:t>ছাত্রী</a:t>
              </a:r>
              <a:endParaRPr lang="en-US" sz="4800" dirty="0">
                <a:ln w="12700">
                  <a:solidFill>
                    <a:sysClr val="windowText" lastClr="000000"/>
                  </a:solidFill>
                  <a:prstDash val="solid"/>
                </a:ln>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7" name="Rectangle 16"/>
            <p:cNvSpPr/>
            <p:nvPr/>
          </p:nvSpPr>
          <p:spPr>
            <a:xfrm>
              <a:off x="2130106" y="3108423"/>
              <a:ext cx="528720" cy="942508"/>
            </a:xfrm>
            <a:prstGeom prst="rect">
              <a:avLst/>
            </a:prstGeom>
            <a:noFill/>
          </p:spPr>
          <p:txBody>
            <a:bodyPr wrap="none" lIns="91440" tIns="45720" rIns="91440" bIns="45720">
              <a:spAutoFit/>
            </a:bodyPr>
            <a:lstStyle/>
            <a:p>
              <a:pPr algn="ctr"/>
              <a:r>
                <a:rPr lang="bn-IN"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১২</a:t>
              </a:r>
              <a:endParaRPr lang="en-US"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8" name="Rectangle 17"/>
            <p:cNvSpPr/>
            <p:nvPr/>
          </p:nvSpPr>
          <p:spPr>
            <a:xfrm rot="1521171">
              <a:off x="1368360" y="1315118"/>
              <a:ext cx="872231" cy="942508"/>
            </a:xfrm>
            <a:prstGeom prst="rect">
              <a:avLst/>
            </a:prstGeom>
            <a:noFill/>
          </p:spPr>
          <p:txBody>
            <a:bodyPr wrap="none" lIns="91440" tIns="45720" rIns="91440" bIns="45720">
              <a:spAutoFit/>
            </a:bodyPr>
            <a:lstStyle/>
            <a:p>
              <a:pPr algn="ctr"/>
              <a:r>
                <a:rPr lang="bn-IN"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বানু  </a:t>
              </a:r>
              <a:endParaRPr lang="en-US"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19" name="Rectangle 18"/>
            <p:cNvSpPr/>
            <p:nvPr/>
          </p:nvSpPr>
          <p:spPr>
            <a:xfrm rot="1521171">
              <a:off x="2674640" y="658606"/>
              <a:ext cx="1188119" cy="942508"/>
            </a:xfrm>
            <a:prstGeom prst="rect">
              <a:avLst/>
            </a:prstGeom>
            <a:noFill/>
          </p:spPr>
          <p:txBody>
            <a:bodyPr wrap="none" lIns="91440" tIns="45720" rIns="91440" bIns="45720">
              <a:spAutoFit/>
            </a:bodyPr>
            <a:lstStyle/>
            <a:p>
              <a:pPr algn="ctr"/>
              <a:r>
                <a:rPr lang="bn-IN"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করিম  </a:t>
              </a:r>
              <a:endParaRPr lang="en-US"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20" name="Rectangle 19"/>
            <p:cNvSpPr/>
            <p:nvPr/>
          </p:nvSpPr>
          <p:spPr>
            <a:xfrm>
              <a:off x="2758788" y="2088555"/>
              <a:ext cx="505900" cy="942508"/>
            </a:xfrm>
            <a:prstGeom prst="rect">
              <a:avLst/>
            </a:prstGeom>
            <a:noFill/>
          </p:spPr>
          <p:txBody>
            <a:bodyPr wrap="none" lIns="91440" tIns="45720" rIns="91440" bIns="45720">
              <a:spAutoFit/>
            </a:bodyPr>
            <a:lstStyle/>
            <a:p>
              <a:pPr algn="ctr"/>
              <a:r>
                <a:rPr lang="bn-IN"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১১</a:t>
              </a:r>
              <a:endParaRPr lang="en-US"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sp>
          <p:nvSpPr>
            <p:cNvPr id="21" name="Rectangle 20"/>
            <p:cNvSpPr/>
            <p:nvPr/>
          </p:nvSpPr>
          <p:spPr>
            <a:xfrm>
              <a:off x="3977540" y="3995667"/>
              <a:ext cx="528720" cy="942508"/>
            </a:xfrm>
            <a:prstGeom prst="rect">
              <a:avLst/>
            </a:prstGeom>
            <a:noFill/>
          </p:spPr>
          <p:txBody>
            <a:bodyPr wrap="none" lIns="91440" tIns="45720" rIns="91440" bIns="45720">
              <a:spAutoFit/>
            </a:bodyPr>
            <a:lstStyle/>
            <a:p>
              <a:pPr algn="ctr"/>
              <a:r>
                <a:rPr lang="bn-IN"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rPr>
                <a:t>১২</a:t>
              </a:r>
              <a:endParaRPr lang="en-US" sz="4800" dirty="0">
                <a:ln w="12700">
                  <a:solidFill>
                    <a:sysClr val="windowText" lastClr="000000"/>
                  </a:solidFill>
                  <a:prstDash val="solid"/>
                </a:ln>
                <a:solidFill>
                  <a:srgbClr val="7030A0"/>
                </a:solidFill>
                <a:effectLst>
                  <a:outerShdw blurRad="41275" dist="20320" dir="1800000" algn="tl" rotWithShape="0">
                    <a:srgbClr val="000000">
                      <a:alpha val="40000"/>
                    </a:srgbClr>
                  </a:outerShdw>
                </a:effectLst>
                <a:latin typeface="NikoshBAN" pitchFamily="2" charset="0"/>
                <a:cs typeface="NikoshBAN" pitchFamily="2" charset="0"/>
              </a:endParaRPr>
            </a:p>
          </p:txBody>
        </p:sp>
      </p:grpSp>
      <p:sp>
        <p:nvSpPr>
          <p:cNvPr id="16" name="TextBox 15"/>
          <p:cNvSpPr txBox="1"/>
          <p:nvPr/>
        </p:nvSpPr>
        <p:spPr>
          <a:xfrm>
            <a:off x="2057400" y="5527613"/>
            <a:ext cx="8077200" cy="707886"/>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p:spPr>
        <p:txBody>
          <a:bodyPr wrap="square" rtlCol="0">
            <a:spAutoFit/>
          </a:bodyPr>
          <a:lstStyle/>
          <a:p>
            <a:r>
              <a:rPr lang="bn-IN" sz="4000" b="1" dirty="0">
                <a:latin typeface="NikoshBAN" pitchFamily="2" charset="0"/>
                <a:cs typeface="NikoshBAN" pitchFamily="2" charset="0"/>
              </a:rPr>
              <a:t>উপরের উপাত্তগুলো দিয়ে একটি তথ্য  ছক তৈরি কর </a:t>
            </a:r>
            <a:endParaRPr lang="en-US" sz="4000" b="1" dirty="0">
              <a:latin typeface="NikoshBAN" pitchFamily="2" charset="0"/>
              <a:cs typeface="NikoshBAN" pitchFamily="2" charset="0"/>
            </a:endParaRPr>
          </a:p>
        </p:txBody>
      </p:sp>
    </p:spTree>
    <p:extLst>
      <p:ext uri="{BB962C8B-B14F-4D97-AF65-F5344CB8AC3E}">
        <p14:creationId xmlns:p14="http://schemas.microsoft.com/office/powerpoint/2010/main" val="3494043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837</Words>
  <Application>Microsoft Office PowerPoint</Application>
  <PresentationFormat>Widescreen</PresentationFormat>
  <Paragraphs>239</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NikoshBAN</vt:lpstr>
      <vt:lpstr>SolaimanLipi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Hadi</dc:creator>
  <cp:lastModifiedBy>Balidha Madrasa</cp:lastModifiedBy>
  <cp:revision>20</cp:revision>
  <dcterms:created xsi:type="dcterms:W3CDTF">2020-02-02T14:05:50Z</dcterms:created>
  <dcterms:modified xsi:type="dcterms:W3CDTF">2020-03-02T19:17:40Z</dcterms:modified>
</cp:coreProperties>
</file>