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 custT="1"/>
      <dgm:spPr/>
      <dgm:t>
        <a:bodyPr/>
        <a:lstStyle/>
        <a:p>
          <a:r>
            <a: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560B81CE-8C10-4F7D-B071-C14708E2ECB9}">
      <dgm:prSet custT="1"/>
      <dgm:spPr/>
      <dgm:t>
        <a:bodyPr/>
        <a:lstStyle/>
        <a:p>
          <a:r>
            <a: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2B00823-4F7C-482A-ADFA-AB9FD63F580F}" type="parTrans" cxnId="{B784BFA0-49A3-44AF-B2C4-5E232E96D9C1}">
      <dgm:prSet/>
      <dgm:spPr/>
      <dgm:t>
        <a:bodyPr/>
        <a:lstStyle/>
        <a:p>
          <a:endParaRPr lang="en-US"/>
        </a:p>
      </dgm:t>
    </dgm:pt>
    <dgm:pt modelId="{D11F8926-2287-40FE-B25A-91B8D5CE4CD5}" type="sibTrans" cxnId="{B784BFA0-49A3-44AF-B2C4-5E232E96D9C1}">
      <dgm:prSet/>
      <dgm:spPr/>
      <dgm:t>
        <a:bodyPr/>
        <a:lstStyle/>
        <a:p>
          <a:endParaRPr lang="en-US"/>
        </a:p>
      </dgm:t>
    </dgm:pt>
    <dgm:pt modelId="{F061D2DC-ACB5-4CCF-9077-4DA54B882992}">
      <dgm:prSet custT="1"/>
      <dgm:spPr/>
      <dgm:t>
        <a:bodyPr/>
        <a:lstStyle/>
        <a:p>
          <a:r>
            <a: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ই-মেইল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58639A7-D929-4DB4-9B6F-FB05CA75837A}" type="parTrans" cxnId="{03AAA6A3-F4A5-41F4-BDE0-FE2474983E08}">
      <dgm:prSet/>
      <dgm:spPr/>
      <dgm:t>
        <a:bodyPr/>
        <a:lstStyle/>
        <a:p>
          <a:endParaRPr lang="en-US"/>
        </a:p>
      </dgm:t>
    </dgm:pt>
    <dgm:pt modelId="{7D67722F-72E4-4382-AA7B-A99C549A4AD2}" type="sibTrans" cxnId="{03AAA6A3-F4A5-41F4-BDE0-FE2474983E08}">
      <dgm:prSet/>
      <dgm:spPr/>
      <dgm:t>
        <a:bodyPr/>
        <a:lstStyle/>
        <a:p>
          <a:endParaRPr lang="en-US"/>
        </a:p>
      </dgm:t>
    </dgm:pt>
    <dgm:pt modelId="{87605124-E0A3-4BAE-B666-19C1762C90E4}">
      <dgm:prSet custT="1"/>
      <dgm:spPr/>
      <dgm:t>
        <a:bodyPr/>
        <a:lstStyle/>
        <a:p>
          <a:r>
            <a: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06518C-03B3-4199-962B-C53BC2341EB8}" type="parTrans" cxnId="{EB43A0B9-51F7-45B8-B976-0426D170A18D}">
      <dgm:prSet/>
      <dgm:spPr/>
      <dgm:t>
        <a:bodyPr/>
        <a:lstStyle/>
        <a:p>
          <a:endParaRPr lang="en-US"/>
        </a:p>
      </dgm:t>
    </dgm:pt>
    <dgm:pt modelId="{7B4E7567-4806-425F-8550-6162F2411B44}" type="sibTrans" cxnId="{EB43A0B9-51F7-45B8-B976-0426D170A18D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C1977-93EA-4368-AB42-6517D9C0131F}" type="pres">
      <dgm:prSet presAssocID="{A2B16284-5204-4820-8B00-2E96E1D9F41B}" presName="centerShape" presStyleLbl="node0" presStyleIdx="0" presStyleCnt="1"/>
      <dgm:spPr/>
    </dgm:pt>
    <dgm:pt modelId="{1681749C-4E77-4AFD-9003-367654AC1151}" type="pres">
      <dgm:prSet presAssocID="{A28D751E-42AE-427F-B10A-E309000B52CD}" presName="Name9" presStyleLbl="parChTrans1D2" presStyleIdx="0" presStyleCnt="6"/>
      <dgm:spPr/>
    </dgm:pt>
    <dgm:pt modelId="{A86C6B06-0941-465E-B17F-BA522AB9E6C7}" type="pres">
      <dgm:prSet presAssocID="{A28D751E-42AE-427F-B10A-E309000B52CD}" presName="connTx" presStyleLbl="parChTrans1D2" presStyleIdx="0" presStyleCnt="6"/>
      <dgm:spPr/>
    </dgm:pt>
    <dgm:pt modelId="{C5C0C303-D3AA-42C8-92C9-0A4DCC38D044}" type="pres">
      <dgm:prSet presAssocID="{7E427CF7-679B-4C3B-BC20-29C712F633F6}" presName="node" presStyleLbl="node1" presStyleIdx="0" presStyleCnt="6" custRadScaleRad="100182" custRadScaleInc="0">
        <dgm:presLayoutVars>
          <dgm:bulletEnabled val="1"/>
        </dgm:presLayoutVars>
      </dgm:prSet>
      <dgm:spPr/>
    </dgm:pt>
    <dgm:pt modelId="{279D9462-27E7-43BE-9D5E-F3BBE42442CD}" type="pres">
      <dgm:prSet presAssocID="{E8B66E16-4FC4-4615-9350-1385C51FAEF1}" presName="Name9" presStyleLbl="parChTrans1D2" presStyleIdx="1" presStyleCnt="6"/>
      <dgm:spPr/>
    </dgm:pt>
    <dgm:pt modelId="{106FB81A-DA51-42D1-BE65-DB21B3660AC9}" type="pres">
      <dgm:prSet presAssocID="{E8B66E16-4FC4-4615-9350-1385C51FAEF1}" presName="connTx" presStyleLbl="parChTrans1D2" presStyleIdx="1" presStyleCnt="6"/>
      <dgm:spPr/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</dgm:pt>
    <dgm:pt modelId="{29E1A7B1-081B-4556-AA43-76B6E2C1C4C6}" type="pres">
      <dgm:prSet presAssocID="{C58639A7-D929-4DB4-9B6F-FB05CA75837A}" presName="Name9" presStyleLbl="parChTrans1D2" presStyleIdx="2" presStyleCnt="6"/>
      <dgm:spPr/>
    </dgm:pt>
    <dgm:pt modelId="{A3F81845-942A-476E-877B-59C32E40D2E9}" type="pres">
      <dgm:prSet presAssocID="{C58639A7-D929-4DB4-9B6F-FB05CA75837A}" presName="connTx" presStyleLbl="parChTrans1D2" presStyleIdx="2" presStyleCnt="6"/>
      <dgm:spPr/>
    </dgm:pt>
    <dgm:pt modelId="{70C04FD7-16DC-4BEB-AEE8-482643F60CEC}" type="pres">
      <dgm:prSet presAssocID="{F061D2DC-ACB5-4CCF-9077-4DA54B882992}" presName="node" presStyleLbl="node1" presStyleIdx="2" presStyleCnt="6" custRadScaleRad="92336" custRadScaleInc="-22051">
        <dgm:presLayoutVars>
          <dgm:bulletEnabled val="1"/>
        </dgm:presLayoutVars>
      </dgm:prSet>
      <dgm:spPr/>
    </dgm:pt>
    <dgm:pt modelId="{6E286627-1C3E-45C5-A8E1-84A44F288EA7}" type="pres">
      <dgm:prSet presAssocID="{E806518C-03B3-4199-962B-C53BC2341EB8}" presName="Name9" presStyleLbl="parChTrans1D2" presStyleIdx="3" presStyleCnt="6"/>
      <dgm:spPr/>
    </dgm:pt>
    <dgm:pt modelId="{CC39F40B-FF18-4C9E-90B8-FE7DC77B16F0}" type="pres">
      <dgm:prSet presAssocID="{E806518C-03B3-4199-962B-C53BC2341EB8}" presName="connTx" presStyleLbl="parChTrans1D2" presStyleIdx="3" presStyleCnt="6"/>
      <dgm:spPr/>
    </dgm:pt>
    <dgm:pt modelId="{0A5184D0-EAB4-4748-AA9A-B0290F4C85E6}" type="pres">
      <dgm:prSet presAssocID="{87605124-E0A3-4BAE-B666-19C1762C90E4}" presName="node" presStyleLbl="node1" presStyleIdx="3" presStyleCnt="6">
        <dgm:presLayoutVars>
          <dgm:bulletEnabled val="1"/>
        </dgm:presLayoutVars>
      </dgm:prSet>
      <dgm:spPr/>
    </dgm:pt>
    <dgm:pt modelId="{5309CFB0-EAE2-4F03-BE05-51E59428626D}" type="pres">
      <dgm:prSet presAssocID="{32B00823-4F7C-482A-ADFA-AB9FD63F580F}" presName="Name9" presStyleLbl="parChTrans1D2" presStyleIdx="4" presStyleCnt="6"/>
      <dgm:spPr/>
    </dgm:pt>
    <dgm:pt modelId="{B908AF94-A127-4B28-AC84-FC94B1F4BBEB}" type="pres">
      <dgm:prSet presAssocID="{32B00823-4F7C-482A-ADFA-AB9FD63F580F}" presName="connTx" presStyleLbl="parChTrans1D2" presStyleIdx="4" presStyleCnt="6"/>
      <dgm:spPr/>
    </dgm:pt>
    <dgm:pt modelId="{FBF6E047-4CEB-4891-8756-7804FB5A3A04}" type="pres">
      <dgm:prSet presAssocID="{560B81CE-8C10-4F7D-B071-C14708E2ECB9}" presName="node" presStyleLbl="node1" presStyleIdx="4" presStyleCnt="6">
        <dgm:presLayoutVars>
          <dgm:bulletEnabled val="1"/>
        </dgm:presLayoutVars>
      </dgm:prSet>
      <dgm:spPr/>
    </dgm:pt>
    <dgm:pt modelId="{C45B2A9E-5FFF-49C6-981C-452C338E3286}" type="pres">
      <dgm:prSet presAssocID="{7DFDB2E6-611D-40FA-8F4E-846A4F9D452D}" presName="Name9" presStyleLbl="parChTrans1D2" presStyleIdx="5" presStyleCnt="6"/>
      <dgm:spPr/>
    </dgm:pt>
    <dgm:pt modelId="{609746C2-E8C4-4A0A-A369-8E350DECD456}" type="pres">
      <dgm:prSet presAssocID="{7DFDB2E6-611D-40FA-8F4E-846A4F9D452D}" presName="connTx" presStyleLbl="parChTrans1D2" presStyleIdx="5" presStyleCnt="6"/>
      <dgm:spPr/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</dgm:pt>
  </dgm:ptLst>
  <dgm:cxnLst>
    <dgm:cxn modelId="{B3E5340F-AD9B-4592-8971-41043C7B7B52}" type="presOf" srcId="{560B81CE-8C10-4F7D-B071-C14708E2ECB9}" destId="{FBF6E047-4CEB-4891-8756-7804FB5A3A04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9B553217-B66D-4CC3-A043-89E0DB069109}" type="presOf" srcId="{7DFDB2E6-611D-40FA-8F4E-846A4F9D452D}" destId="{C45B2A9E-5FFF-49C6-981C-452C338E3286}" srcOrd="0" destOrd="0" presId="urn:microsoft.com/office/officeart/2005/8/layout/radial1"/>
    <dgm:cxn modelId="{7F9C3E19-D57B-494E-8CEC-E590D4938C03}" type="presOf" srcId="{3D38940F-488E-4212-80C6-05757F25C108}" destId="{F141CF5C-6D4A-4A9E-A9FE-5FD68496E41C}" srcOrd="0" destOrd="0" presId="urn:microsoft.com/office/officeart/2005/8/layout/radial1"/>
    <dgm:cxn modelId="{0242131F-C1DF-4975-9A26-4F4864EA1157}" type="presOf" srcId="{32B00823-4F7C-482A-ADFA-AB9FD63F580F}" destId="{5309CFB0-EAE2-4F03-BE05-51E59428626D}" srcOrd="0" destOrd="0" presId="urn:microsoft.com/office/officeart/2005/8/layout/radial1"/>
    <dgm:cxn modelId="{AE04D124-0569-4384-BFBC-B59F2535929E}" type="presOf" srcId="{E806518C-03B3-4199-962B-C53BC2341EB8}" destId="{6E286627-1C3E-45C5-A8E1-84A44F288EA7}" srcOrd="0" destOrd="0" presId="urn:microsoft.com/office/officeart/2005/8/layout/radial1"/>
    <dgm:cxn modelId="{D1534039-7B90-41F4-A3E5-C802A878DAF3}" type="presOf" srcId="{7E427CF7-679B-4C3B-BC20-29C712F633F6}" destId="{C5C0C303-D3AA-42C8-92C9-0A4DCC38D044}" srcOrd="0" destOrd="0" presId="urn:microsoft.com/office/officeart/2005/8/layout/radial1"/>
    <dgm:cxn modelId="{786FB66D-358B-4D0A-9512-253443CEAA50}" type="presOf" srcId="{E806518C-03B3-4199-962B-C53BC2341EB8}" destId="{CC39F40B-FF18-4C9E-90B8-FE7DC77B16F0}" srcOrd="1" destOrd="0" presId="urn:microsoft.com/office/officeart/2005/8/layout/radial1"/>
    <dgm:cxn modelId="{EB37674E-0798-4CA6-B926-FE78D92316BF}" type="presOf" srcId="{7DFDB2E6-611D-40FA-8F4E-846A4F9D452D}" destId="{609746C2-E8C4-4A0A-A369-8E350DECD456}" srcOrd="1" destOrd="0" presId="urn:microsoft.com/office/officeart/2005/8/layout/radial1"/>
    <dgm:cxn modelId="{14899250-705A-4470-86FA-08B66D612313}" type="presOf" srcId="{87605124-E0A3-4BAE-B666-19C1762C90E4}" destId="{0A5184D0-EAB4-4748-AA9A-B0290F4C85E6}" srcOrd="0" destOrd="0" presId="urn:microsoft.com/office/officeart/2005/8/layout/radial1"/>
    <dgm:cxn modelId="{471F557A-59AF-4FD3-BAB0-6D5E6B8881EF}" type="presOf" srcId="{E8B66E16-4FC4-4615-9350-1385C51FAEF1}" destId="{279D9462-27E7-43BE-9D5E-F3BBE42442CD}" srcOrd="0" destOrd="0" presId="urn:microsoft.com/office/officeart/2005/8/layout/radial1"/>
    <dgm:cxn modelId="{1CAA3F8D-39DB-448E-B83C-B4087100263B}" type="presOf" srcId="{A2B16284-5204-4820-8B00-2E96E1D9F41B}" destId="{A2FC1977-93EA-4368-AB42-6517D9C0131F}" srcOrd="0" destOrd="0" presId="urn:microsoft.com/office/officeart/2005/8/layout/radial1"/>
    <dgm:cxn modelId="{92D62790-94BC-474A-A1C3-6A8DB242B7C4}" type="presOf" srcId="{C58639A7-D929-4DB4-9B6F-FB05CA75837A}" destId="{A3F81845-942A-476E-877B-59C32E40D2E9}" srcOrd="1" destOrd="0" presId="urn:microsoft.com/office/officeart/2005/8/layout/radial1"/>
    <dgm:cxn modelId="{B784BFA0-49A3-44AF-B2C4-5E232E96D9C1}" srcId="{A2B16284-5204-4820-8B00-2E96E1D9F41B}" destId="{560B81CE-8C10-4F7D-B071-C14708E2ECB9}" srcOrd="4" destOrd="0" parTransId="{32B00823-4F7C-482A-ADFA-AB9FD63F580F}" sibTransId="{D11F8926-2287-40FE-B25A-91B8D5CE4CD5}"/>
    <dgm:cxn modelId="{03AAA6A3-F4A5-41F4-BDE0-FE2474983E08}" srcId="{A2B16284-5204-4820-8B00-2E96E1D9F41B}" destId="{F061D2DC-ACB5-4CCF-9077-4DA54B882992}" srcOrd="2" destOrd="0" parTransId="{C58639A7-D929-4DB4-9B6F-FB05CA75837A}" sibTransId="{7D67722F-72E4-4382-AA7B-A99C549A4AD2}"/>
    <dgm:cxn modelId="{EF0008AA-41BD-47D7-AB9A-7F8C53F15BDF}" type="presOf" srcId="{78EE66F8-B4DD-4B45-9EBE-1EEF179A92A3}" destId="{9D6382AA-E4D9-423C-AE60-394B9CF8275A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BDBADAAE-D625-4F17-94F4-73EEE0C88A57}" type="presOf" srcId="{A28D751E-42AE-427F-B10A-E309000B52CD}" destId="{A86C6B06-0941-465E-B17F-BA522AB9E6C7}" srcOrd="1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EB43A0B9-51F7-45B8-B976-0426D170A18D}" srcId="{A2B16284-5204-4820-8B00-2E96E1D9F41B}" destId="{87605124-E0A3-4BAE-B666-19C1762C90E4}" srcOrd="3" destOrd="0" parTransId="{E806518C-03B3-4199-962B-C53BC2341EB8}" sibTransId="{7B4E7567-4806-425F-8550-6162F2411B44}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EBFA14DD-126C-4B6C-BF81-513FC727734C}" type="presOf" srcId="{C58639A7-D929-4DB4-9B6F-FB05CA75837A}" destId="{29E1A7B1-081B-4556-AA43-76B6E2C1C4C6}" srcOrd="0" destOrd="0" presId="urn:microsoft.com/office/officeart/2005/8/layout/radial1"/>
    <dgm:cxn modelId="{C440AADE-68AD-4D34-8828-A9C74206DB1B}" type="presOf" srcId="{E8B66E16-4FC4-4615-9350-1385C51FAEF1}" destId="{106FB81A-DA51-42D1-BE65-DB21B3660AC9}" srcOrd="1" destOrd="0" presId="urn:microsoft.com/office/officeart/2005/8/layout/radial1"/>
    <dgm:cxn modelId="{BB5784E0-0123-445A-8E98-20381817BB6C}" type="presOf" srcId="{DC8DEF03-B4B2-4FDE-B53B-80EBB7EA04B7}" destId="{F22B015E-3623-4043-B8EA-2FAEABDAAE8A}" srcOrd="0" destOrd="0" presId="urn:microsoft.com/office/officeart/2005/8/layout/radial1"/>
    <dgm:cxn modelId="{5668E8E2-D945-4E03-B112-1ECACE3A4D4A}" type="presOf" srcId="{32B00823-4F7C-482A-ADFA-AB9FD63F580F}" destId="{B908AF94-A127-4B28-AC84-FC94B1F4BBEB}" srcOrd="1" destOrd="0" presId="urn:microsoft.com/office/officeart/2005/8/layout/radial1"/>
    <dgm:cxn modelId="{3AB7A2EF-8165-4595-B56E-697876CDEA69}" type="presOf" srcId="{A28D751E-42AE-427F-B10A-E309000B52CD}" destId="{1681749C-4E77-4AFD-9003-367654AC1151}" srcOrd="0" destOrd="0" presId="urn:microsoft.com/office/officeart/2005/8/layout/radial1"/>
    <dgm:cxn modelId="{A0545FFC-D883-495E-976B-D93B465B704A}" type="presOf" srcId="{F061D2DC-ACB5-4CCF-9077-4DA54B882992}" destId="{70C04FD7-16DC-4BEB-AEE8-482643F60CEC}" srcOrd="0" destOrd="0" presId="urn:microsoft.com/office/officeart/2005/8/layout/radial1"/>
    <dgm:cxn modelId="{F0745142-CBAB-493E-BE70-B891551A1F21}" type="presParOf" srcId="{F22B015E-3623-4043-B8EA-2FAEABDAAE8A}" destId="{A2FC1977-93EA-4368-AB42-6517D9C0131F}" srcOrd="0" destOrd="0" presId="urn:microsoft.com/office/officeart/2005/8/layout/radial1"/>
    <dgm:cxn modelId="{BA54A70B-9042-40A4-BDB5-BE2D78D71ECB}" type="presParOf" srcId="{F22B015E-3623-4043-B8EA-2FAEABDAAE8A}" destId="{1681749C-4E77-4AFD-9003-367654AC1151}" srcOrd="1" destOrd="0" presId="urn:microsoft.com/office/officeart/2005/8/layout/radial1"/>
    <dgm:cxn modelId="{32BCCFFE-439E-46A8-90A6-BA14635B8C97}" type="presParOf" srcId="{1681749C-4E77-4AFD-9003-367654AC1151}" destId="{A86C6B06-0941-465E-B17F-BA522AB9E6C7}" srcOrd="0" destOrd="0" presId="urn:microsoft.com/office/officeart/2005/8/layout/radial1"/>
    <dgm:cxn modelId="{A5C6D863-D308-478C-864B-488D411FC4DA}" type="presParOf" srcId="{F22B015E-3623-4043-B8EA-2FAEABDAAE8A}" destId="{C5C0C303-D3AA-42C8-92C9-0A4DCC38D044}" srcOrd="2" destOrd="0" presId="urn:microsoft.com/office/officeart/2005/8/layout/radial1"/>
    <dgm:cxn modelId="{F14EAC0F-CF26-4660-89D1-F0DE0AFB5162}" type="presParOf" srcId="{F22B015E-3623-4043-B8EA-2FAEABDAAE8A}" destId="{279D9462-27E7-43BE-9D5E-F3BBE42442CD}" srcOrd="3" destOrd="0" presId="urn:microsoft.com/office/officeart/2005/8/layout/radial1"/>
    <dgm:cxn modelId="{6AD054B7-B47E-4094-B13D-32852A69FF9D}" type="presParOf" srcId="{279D9462-27E7-43BE-9D5E-F3BBE42442CD}" destId="{106FB81A-DA51-42D1-BE65-DB21B3660AC9}" srcOrd="0" destOrd="0" presId="urn:microsoft.com/office/officeart/2005/8/layout/radial1"/>
    <dgm:cxn modelId="{7BAAEFA8-71C0-4E58-8625-39724DEFE60B}" type="presParOf" srcId="{F22B015E-3623-4043-B8EA-2FAEABDAAE8A}" destId="{F141CF5C-6D4A-4A9E-A9FE-5FD68496E41C}" srcOrd="4" destOrd="0" presId="urn:microsoft.com/office/officeart/2005/8/layout/radial1"/>
    <dgm:cxn modelId="{BA326EB7-EDFB-4845-95ED-FB22125B17CF}" type="presParOf" srcId="{F22B015E-3623-4043-B8EA-2FAEABDAAE8A}" destId="{29E1A7B1-081B-4556-AA43-76B6E2C1C4C6}" srcOrd="5" destOrd="0" presId="urn:microsoft.com/office/officeart/2005/8/layout/radial1"/>
    <dgm:cxn modelId="{AE67A729-A512-413F-870D-75E5F8819BFB}" type="presParOf" srcId="{29E1A7B1-081B-4556-AA43-76B6E2C1C4C6}" destId="{A3F81845-942A-476E-877B-59C32E40D2E9}" srcOrd="0" destOrd="0" presId="urn:microsoft.com/office/officeart/2005/8/layout/radial1"/>
    <dgm:cxn modelId="{67C2E2C6-F713-443C-A314-D9309919427E}" type="presParOf" srcId="{F22B015E-3623-4043-B8EA-2FAEABDAAE8A}" destId="{70C04FD7-16DC-4BEB-AEE8-482643F60CEC}" srcOrd="6" destOrd="0" presId="urn:microsoft.com/office/officeart/2005/8/layout/radial1"/>
    <dgm:cxn modelId="{62B6A143-C7BF-4B58-9945-54C6EDB210DF}" type="presParOf" srcId="{F22B015E-3623-4043-B8EA-2FAEABDAAE8A}" destId="{6E286627-1C3E-45C5-A8E1-84A44F288EA7}" srcOrd="7" destOrd="0" presId="urn:microsoft.com/office/officeart/2005/8/layout/radial1"/>
    <dgm:cxn modelId="{711B1819-AF50-4B4C-8EFD-633B914B46CD}" type="presParOf" srcId="{6E286627-1C3E-45C5-A8E1-84A44F288EA7}" destId="{CC39F40B-FF18-4C9E-90B8-FE7DC77B16F0}" srcOrd="0" destOrd="0" presId="urn:microsoft.com/office/officeart/2005/8/layout/radial1"/>
    <dgm:cxn modelId="{3D58E522-4ED6-40AA-85A9-28EFBD334001}" type="presParOf" srcId="{F22B015E-3623-4043-B8EA-2FAEABDAAE8A}" destId="{0A5184D0-EAB4-4748-AA9A-B0290F4C85E6}" srcOrd="8" destOrd="0" presId="urn:microsoft.com/office/officeart/2005/8/layout/radial1"/>
    <dgm:cxn modelId="{80EAA9CD-E194-4B41-8AC4-AC3C56FECEE7}" type="presParOf" srcId="{F22B015E-3623-4043-B8EA-2FAEABDAAE8A}" destId="{5309CFB0-EAE2-4F03-BE05-51E59428626D}" srcOrd="9" destOrd="0" presId="urn:microsoft.com/office/officeart/2005/8/layout/radial1"/>
    <dgm:cxn modelId="{E352C62D-C102-4598-A52E-D77ED9DC3C4E}" type="presParOf" srcId="{5309CFB0-EAE2-4F03-BE05-51E59428626D}" destId="{B908AF94-A127-4B28-AC84-FC94B1F4BBEB}" srcOrd="0" destOrd="0" presId="urn:microsoft.com/office/officeart/2005/8/layout/radial1"/>
    <dgm:cxn modelId="{A70D26E8-1088-459D-86FF-237B228121C4}" type="presParOf" srcId="{F22B015E-3623-4043-B8EA-2FAEABDAAE8A}" destId="{FBF6E047-4CEB-4891-8756-7804FB5A3A04}" srcOrd="10" destOrd="0" presId="urn:microsoft.com/office/officeart/2005/8/layout/radial1"/>
    <dgm:cxn modelId="{8861438D-4A0A-4533-9AB1-71639CA640E5}" type="presParOf" srcId="{F22B015E-3623-4043-B8EA-2FAEABDAAE8A}" destId="{C45B2A9E-5FFF-49C6-981C-452C338E3286}" srcOrd="11" destOrd="0" presId="urn:microsoft.com/office/officeart/2005/8/layout/radial1"/>
    <dgm:cxn modelId="{9DD55A32-F332-4A38-9D4B-850F45CC1971}" type="presParOf" srcId="{C45B2A9E-5FFF-49C6-981C-452C338E3286}" destId="{609746C2-E8C4-4A0A-A369-8E350DECD456}" srcOrd="0" destOrd="0" presId="urn:microsoft.com/office/officeart/2005/8/layout/radial1"/>
    <dgm:cxn modelId="{5B6213D3-875A-4B7C-B21D-E3CCECD375ED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600771" y="2151157"/>
          <a:ext cx="1635424" cy="16354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40273" y="2390659"/>
        <a:ext cx="1156420" cy="1156420"/>
      </dsp:txXfrm>
    </dsp:sp>
    <dsp:sp modelId="{1681749C-4E77-4AFD-9003-367654AC1151}">
      <dsp:nvSpPr>
        <dsp:cNvPr id="0" name=""/>
        <dsp:cNvSpPr/>
      </dsp:nvSpPr>
      <dsp:spPr>
        <a:xfrm rot="16200000">
          <a:off x="4170017" y="1886035"/>
          <a:ext cx="496932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96932" y="16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6060" y="1890267"/>
        <a:ext cx="24846" cy="24846"/>
      </dsp:txXfrm>
    </dsp:sp>
    <dsp:sp modelId="{C5C0C303-D3AA-42C8-92C9-0A4DCC38D044}">
      <dsp:nvSpPr>
        <dsp:cNvPr id="0" name=""/>
        <dsp:cNvSpPr/>
      </dsp:nvSpPr>
      <dsp:spPr>
        <a:xfrm>
          <a:off x="3600771" y="18800"/>
          <a:ext cx="1635424" cy="16354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40273" y="258302"/>
        <a:ext cx="1156420" cy="1156420"/>
      </dsp:txXfrm>
    </dsp:sp>
    <dsp:sp modelId="{279D9462-27E7-43BE-9D5E-F3BBE42442CD}">
      <dsp:nvSpPr>
        <dsp:cNvPr id="0" name=""/>
        <dsp:cNvSpPr/>
      </dsp:nvSpPr>
      <dsp:spPr>
        <a:xfrm rot="19758618">
          <a:off x="5087376" y="2409889"/>
          <a:ext cx="489717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89717" y="16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9991" y="2414302"/>
        <a:ext cx="24485" cy="24485"/>
      </dsp:txXfrm>
    </dsp:sp>
    <dsp:sp modelId="{F141CF5C-6D4A-4A9E-A9FE-5FD68496E41C}">
      <dsp:nvSpPr>
        <dsp:cNvPr id="0" name=""/>
        <dsp:cNvSpPr/>
      </dsp:nvSpPr>
      <dsp:spPr>
        <a:xfrm>
          <a:off x="5428273" y="1066510"/>
          <a:ext cx="1635424" cy="1635424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667775" y="1306012"/>
        <a:ext cx="1156420" cy="1156420"/>
      </dsp:txXfrm>
    </dsp:sp>
    <dsp:sp modelId="{29E1A7B1-081B-4556-AA43-76B6E2C1C4C6}">
      <dsp:nvSpPr>
        <dsp:cNvPr id="0" name=""/>
        <dsp:cNvSpPr/>
      </dsp:nvSpPr>
      <dsp:spPr>
        <a:xfrm rot="1403082">
          <a:off x="5155479" y="3342241"/>
          <a:ext cx="329931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329931" y="16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196" y="3350648"/>
        <a:ext cx="16496" cy="16496"/>
      </dsp:txXfrm>
    </dsp:sp>
    <dsp:sp modelId="{70C04FD7-16DC-4BEB-AEE8-482643F60CEC}">
      <dsp:nvSpPr>
        <dsp:cNvPr id="0" name=""/>
        <dsp:cNvSpPr/>
      </dsp:nvSpPr>
      <dsp:spPr>
        <a:xfrm>
          <a:off x="5404694" y="2931212"/>
          <a:ext cx="1635424" cy="1635424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ই-মেইল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644196" y="3170714"/>
        <a:ext cx="1156420" cy="1156420"/>
      </dsp:txXfrm>
    </dsp:sp>
    <dsp:sp modelId="{6E286627-1C3E-45C5-A8E1-84A44F288EA7}">
      <dsp:nvSpPr>
        <dsp:cNvPr id="0" name=""/>
        <dsp:cNvSpPr/>
      </dsp:nvSpPr>
      <dsp:spPr>
        <a:xfrm rot="5400000">
          <a:off x="4171954" y="4016454"/>
          <a:ext cx="493058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93058" y="16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6157" y="4020784"/>
        <a:ext cx="24652" cy="24652"/>
      </dsp:txXfrm>
    </dsp:sp>
    <dsp:sp modelId="{0A5184D0-EAB4-4748-AA9A-B0290F4C85E6}">
      <dsp:nvSpPr>
        <dsp:cNvPr id="0" name=""/>
        <dsp:cNvSpPr/>
      </dsp:nvSpPr>
      <dsp:spPr>
        <a:xfrm>
          <a:off x="3600771" y="4279640"/>
          <a:ext cx="1635424" cy="1635424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40273" y="4519142"/>
        <a:ext cx="1156420" cy="1156420"/>
      </dsp:txXfrm>
    </dsp:sp>
    <dsp:sp modelId="{5309CFB0-EAE2-4F03-BE05-51E59428626D}">
      <dsp:nvSpPr>
        <dsp:cNvPr id="0" name=""/>
        <dsp:cNvSpPr/>
      </dsp:nvSpPr>
      <dsp:spPr>
        <a:xfrm rot="9000000">
          <a:off x="3250293" y="3484334"/>
          <a:ext cx="493058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93058" y="16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84496" y="3488663"/>
        <a:ext cx="24652" cy="24652"/>
      </dsp:txXfrm>
    </dsp:sp>
    <dsp:sp modelId="{FBF6E047-4CEB-4891-8756-7804FB5A3A04}">
      <dsp:nvSpPr>
        <dsp:cNvPr id="0" name=""/>
        <dsp:cNvSpPr/>
      </dsp:nvSpPr>
      <dsp:spPr>
        <a:xfrm>
          <a:off x="1757451" y="3215398"/>
          <a:ext cx="1635424" cy="1635424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996953" y="3454900"/>
        <a:ext cx="1156420" cy="1156420"/>
      </dsp:txXfrm>
    </dsp:sp>
    <dsp:sp modelId="{C45B2A9E-5FFF-49C6-981C-452C338E3286}">
      <dsp:nvSpPr>
        <dsp:cNvPr id="0" name=""/>
        <dsp:cNvSpPr/>
      </dsp:nvSpPr>
      <dsp:spPr>
        <a:xfrm rot="12600000">
          <a:off x="3250293" y="2420092"/>
          <a:ext cx="493058" cy="33311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493058" y="16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84496" y="2424422"/>
        <a:ext cx="24652" cy="24652"/>
      </dsp:txXfrm>
    </dsp:sp>
    <dsp:sp modelId="{9D6382AA-E4D9-423C-AE60-394B9CF8275A}">
      <dsp:nvSpPr>
        <dsp:cNvPr id="0" name=""/>
        <dsp:cNvSpPr/>
      </dsp:nvSpPr>
      <dsp:spPr>
        <a:xfrm>
          <a:off x="1757451" y="1086915"/>
          <a:ext cx="1635424" cy="163542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996953" y="1326417"/>
        <a:ext cx="1156420" cy="115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971B-3FCC-4CF8-9943-1864EB2B2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D341A-D3C7-430E-9175-F741D055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88A3C-440A-4E9A-AD3D-3E8842BB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6F671-F1A5-4527-B724-74799CCA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0B577-E508-48AD-8C13-4764FF31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8222-5BAA-414B-863B-044271C9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A51A7-5B9A-4E8E-B647-272F8591B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18B8D-744C-418B-B3F8-4EC37090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22CC3-D689-44BA-A1F7-9AAB0D9C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BD9BD-0553-468D-93D4-CDF3E0BC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18944-B291-4747-9716-FC0B10AC4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A9073-3794-445A-8C46-CAEE49D2D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F80AE-C3CA-4B7A-99FD-91334268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3904-F096-4B9D-9BC7-4F41ACD0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5D8EF-DD4C-4399-8375-B2D8F388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34A1-F260-4642-B9BB-E1B9C5F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5F88-1B7E-4886-8E30-7498E0D2C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CBED1-58DA-4319-8F3C-45E9F682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B55C5-136F-4654-8ADA-056834C6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B9FF-D29E-475C-9BC2-CDBAF800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F63A-A36B-4EBE-AA49-A3EF083C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00290-80F7-4C74-8725-0122E77B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851C1-9C14-489F-AE15-1F6E750F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C32C1-B51D-4706-A137-ED5FCB5C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E2B3-E409-4633-9C36-9F82D933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E064-B542-4D00-B738-3C2F0F0E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73C62-D057-46A4-9527-E47DBCC3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5B422-EAF5-4A65-AB69-F88A25FCE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25580-FD6E-47DD-95DA-6A3D91AE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A733D-8816-4D12-B61C-BEB8CBC7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C7F01-3956-467E-85B9-2D953A5D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6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E8D3-2168-41F1-B436-294CC96F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3EAEA-44BA-4D07-B468-AD0101F1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86B48-AE24-42ED-9D01-175B94594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084E1-A280-4965-A5AE-86CFF01F1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64EE9-7ABD-41FF-A9DD-E17BA4BA6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EB5E-01FF-48D8-A16F-BEC63EDC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FD343-AA0E-44C4-B9F9-35F27C53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53069-BA55-4228-88F2-6ED54567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1BCD-E127-4273-8F35-2CB89924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36415-3873-4E8E-8B67-E8B8DC07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44E40-98C9-4968-818A-A1A10334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DD8FE-B1AF-4105-9061-1B19D4CA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AA8C5-48AC-4850-9F78-DF74B368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A1E9B-A604-4C07-9BFB-2317C4DC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4C0F7-1D2F-400C-BB6D-5C43D306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BB0A-0105-4CE6-8F28-2FC71CF8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37C8-6E1D-43DC-94E8-54B13D546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C96AB-6677-448C-AE1F-FB70EEE53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84981-2B56-4702-BE70-E5C2960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255ED-C6B8-4875-9E44-BBEF06D2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7AA4A-D11F-484F-9927-B3B5A9AE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83FC-CD5E-4B35-9A4E-90962552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62D0F-E690-47B5-9228-9383AF13E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479D5-BD1F-4937-91D6-2064501C2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0C0F4-5B99-46C2-8CAB-47E8A2CC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032E9-E66B-4552-AB8D-0F8737A0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F1DD-040E-4E0B-B3B5-61BDE841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E789F3-B667-469F-8C91-9E456BAF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2C12F-F4F2-4306-8351-E14DC3A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6CC4-7328-4631-BF0C-EC3382506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2BCD-DC97-4BA1-BA51-1D6C5C2CA42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DC99E-AB14-450C-9FE4-3BBEABACC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87EBD-8F60-4258-A28F-CAFD62B7D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1AD1-004B-4776-8370-B1ABFF985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AA5D6D-DDFD-4CB2-BD4B-F8725D12D72B}"/>
              </a:ext>
            </a:extLst>
          </p:cNvPr>
          <p:cNvSpPr/>
          <p:nvPr/>
        </p:nvSpPr>
        <p:spPr>
          <a:xfrm>
            <a:off x="3378805" y="240838"/>
            <a:ext cx="5434387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AA5F4-69F8-40B4-A40E-48465B00E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727" y="2120347"/>
            <a:ext cx="4642545" cy="416118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11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CE840F-8A97-4B8C-8629-3444C54FAC0B}"/>
              </a:ext>
            </a:extLst>
          </p:cNvPr>
          <p:cNvSpPr/>
          <p:nvPr/>
        </p:nvSpPr>
        <p:spPr>
          <a:xfrm>
            <a:off x="3044181" y="23917"/>
            <a:ext cx="5586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বা সামাজিক ভাবে  যোগাযোগের ক্ষেত্রে  তথ্য ও যোগাযোগ প্রযুক্তি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F3A10-6E2C-4242-8C0E-C1C1C46B235E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60" y="1181774"/>
            <a:ext cx="3840480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28636-884D-4C51-AB2A-38E11E90C48E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085" y="1208470"/>
            <a:ext cx="3840480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9F594F-94CC-4FA6-9895-430F489BA3A9}"/>
              </a:ext>
            </a:extLst>
          </p:cNvPr>
          <p:cNvSpPr/>
          <p:nvPr/>
        </p:nvSpPr>
        <p:spPr>
          <a:xfrm>
            <a:off x="2079960" y="4030492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23DC7-F2F1-4E9D-A1AC-C97C9C707229}"/>
              </a:ext>
            </a:extLst>
          </p:cNvPr>
          <p:cNvSpPr/>
          <p:nvPr/>
        </p:nvSpPr>
        <p:spPr>
          <a:xfrm>
            <a:off x="9023469" y="4025619"/>
            <a:ext cx="1127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3E586-9E5C-46E1-88A4-4864A985AABC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60" y="3804496"/>
            <a:ext cx="3840480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6CCE45-3041-4AEE-B038-EE156040614F}"/>
              </a:ext>
            </a:extLst>
          </p:cNvPr>
          <p:cNvSpPr/>
          <p:nvPr/>
        </p:nvSpPr>
        <p:spPr>
          <a:xfrm>
            <a:off x="5152571" y="6357427"/>
            <a:ext cx="2061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চ্যাটিং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715F9-44BA-4B60-AF5A-47E538CE5EBB}"/>
              </a:ext>
            </a:extLst>
          </p:cNvPr>
          <p:cNvSpPr/>
          <p:nvPr/>
        </p:nvSpPr>
        <p:spPr>
          <a:xfrm>
            <a:off x="4546537" y="331429"/>
            <a:ext cx="309892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35901D-D7DC-40A7-ABB4-FC5A1085761F}"/>
              </a:ext>
            </a:extLst>
          </p:cNvPr>
          <p:cNvSpPr/>
          <p:nvPr/>
        </p:nvSpPr>
        <p:spPr>
          <a:xfrm>
            <a:off x="2090503" y="2218007"/>
            <a:ext cx="801099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97E74-A44A-42D6-80CA-314E6AFBBE7B}"/>
              </a:ext>
            </a:extLst>
          </p:cNvPr>
          <p:cNvSpPr/>
          <p:nvPr/>
        </p:nvSpPr>
        <p:spPr>
          <a:xfrm>
            <a:off x="2936320" y="212130"/>
            <a:ext cx="6319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FFE61-61A5-4BB8-8398-CE39B9EC0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8" y="1232592"/>
            <a:ext cx="292130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ED4F07-9F22-4823-B073-1B17CD4EB832}"/>
              </a:ext>
            </a:extLst>
          </p:cNvPr>
          <p:cNvSpPr/>
          <p:nvPr/>
        </p:nvSpPr>
        <p:spPr>
          <a:xfrm>
            <a:off x="1178124" y="4580950"/>
            <a:ext cx="189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8671A-21DC-4A4A-87E4-2118ED976C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788" y="1216899"/>
            <a:ext cx="3840307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D02B47-846F-4FB3-914F-AB33A4B96100}"/>
              </a:ext>
            </a:extLst>
          </p:cNvPr>
          <p:cNvSpPr/>
          <p:nvPr/>
        </p:nvSpPr>
        <p:spPr>
          <a:xfrm>
            <a:off x="8781144" y="4610582"/>
            <a:ext cx="1897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শোনা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31F63-19FE-4BB0-8BCD-B915C701C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176" y="1216899"/>
            <a:ext cx="292130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B72A32-DB29-47A9-BCA5-C4AC2AB3B872}"/>
              </a:ext>
            </a:extLst>
          </p:cNvPr>
          <p:cNvSpPr/>
          <p:nvPr/>
        </p:nvSpPr>
        <p:spPr>
          <a:xfrm>
            <a:off x="4908328" y="4653741"/>
            <a:ext cx="2375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 দেখা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D37A7E-A00B-42D5-B5F5-26D66C76C3CF}"/>
              </a:ext>
            </a:extLst>
          </p:cNvPr>
          <p:cNvSpPr/>
          <p:nvPr/>
        </p:nvSpPr>
        <p:spPr>
          <a:xfrm>
            <a:off x="3220471" y="284989"/>
            <a:ext cx="57631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8C482-C3CA-4833-BE60-E11AF060DA6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47" y="1389498"/>
            <a:ext cx="4846320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29691C-F66F-4CC1-8067-8F8B655CB081}"/>
              </a:ext>
            </a:extLst>
          </p:cNvPr>
          <p:cNvSpPr/>
          <p:nvPr/>
        </p:nvSpPr>
        <p:spPr>
          <a:xfrm>
            <a:off x="1513794" y="5157202"/>
            <a:ext cx="404157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  খেলা ধুলা উপভোগ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7DF60-233C-4D80-BD8B-927190FF0790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314" y="1389497"/>
            <a:ext cx="4846320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B37F70-680C-4612-8DB3-2E5E896B90F8}"/>
              </a:ext>
            </a:extLst>
          </p:cNvPr>
          <p:cNvSpPr/>
          <p:nvPr/>
        </p:nvSpPr>
        <p:spPr>
          <a:xfrm>
            <a:off x="6815613" y="5157201"/>
            <a:ext cx="335890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গেমস্‌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683184-785A-4A4C-8E66-9047C5E50AB7}"/>
              </a:ext>
            </a:extLst>
          </p:cNvPr>
          <p:cNvGrpSpPr/>
          <p:nvPr/>
        </p:nvGrpSpPr>
        <p:grpSpPr>
          <a:xfrm>
            <a:off x="2409371" y="530330"/>
            <a:ext cx="7609450" cy="2232563"/>
            <a:chOff x="2376711" y="76200"/>
            <a:chExt cx="6476682" cy="26254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9D6744-6C2C-401D-85FA-3081EA260DC3}"/>
                </a:ext>
              </a:extLst>
            </p:cNvPr>
            <p:cNvSpPr txBox="1"/>
            <p:nvPr/>
          </p:nvSpPr>
          <p:spPr>
            <a:xfrm>
              <a:off x="5558314" y="936496"/>
              <a:ext cx="3295079" cy="9048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0" cap="none" spc="0" normalizeH="0" baseline="0" noProof="0" dirty="0">
                  <a:ln w="190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2D1D045-CDDC-4E72-ADD3-537A804E8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2" y="76200"/>
              <a:ext cx="2777784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7FEE0D-44E8-4CDC-BE2B-D14602B014AF}"/>
                </a:ext>
              </a:extLst>
            </p:cNvPr>
            <p:cNvSpPr/>
            <p:nvPr/>
          </p:nvSpPr>
          <p:spPr>
            <a:xfrm>
              <a:off x="2376711" y="76200"/>
              <a:ext cx="2777785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8CD74FE-0622-4E6F-A28D-5C97C2EF1222}"/>
              </a:ext>
            </a:extLst>
          </p:cNvPr>
          <p:cNvSpPr/>
          <p:nvPr/>
        </p:nvSpPr>
        <p:spPr>
          <a:xfrm>
            <a:off x="1988456" y="3185886"/>
            <a:ext cx="8244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এবং বিপক্ষে পাঁচটি যুক্তি লেখ।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AF935-9A0C-4171-A9C4-0A7AB08E33D7}"/>
              </a:ext>
            </a:extLst>
          </p:cNvPr>
          <p:cNvSpPr/>
          <p:nvPr/>
        </p:nvSpPr>
        <p:spPr>
          <a:xfrm>
            <a:off x="4717255" y="119966"/>
            <a:ext cx="275748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 সমাধান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74ED4-2496-4D9A-AF2A-6628941BB364}"/>
              </a:ext>
            </a:extLst>
          </p:cNvPr>
          <p:cNvSpPr txBox="1"/>
          <p:nvPr/>
        </p:nvSpPr>
        <p:spPr>
          <a:xfrm>
            <a:off x="813579" y="892566"/>
            <a:ext cx="1075430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যুক্তি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চিন্তা শক্তি বৃদ্ধি পায়।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কিভাবে একটি নির্দেশ প্রদান করলে তা অধিক কার্যকর হবে তা জানা যায়।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চোখ ও হাতের মাঝে সমন্বয় সৃষ্টি হয় ।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অবসর বিনোদনের একটি উল্লেখযোগ্য মাধ্যম ।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বিভিন্ন শিক্ষণীয় কম্পিউটার গেম শিক্ষার ক্ষেত্রে খুবই গুরুত্বপুর্ণ অবদান রাখে। </a:t>
            </a:r>
          </a:p>
          <a:p>
            <a:pPr algn="ctr"/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 খেলার বিপক্ষে পাঁচটি যুক্তি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অতিরিক্ত আসক্তি আমাদের বিভিন্ন ক্ষতি করে।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আমাদের কল্পনার মাঝে বিভ্রান্তি সৃষ্টি করে।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আমাদের বাস্তব জীবনের অতিরিক্ত নৃশংসতা বিরুপ প্রভাব ফেলে ।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শারীরিক সমস্যার সৃষ্টি করে। 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সময়ের অপচয় হয়। </a:t>
            </a:r>
          </a:p>
        </p:txBody>
      </p:sp>
    </p:spTree>
    <p:extLst>
      <p:ext uri="{BB962C8B-B14F-4D97-AF65-F5344CB8AC3E}">
        <p14:creationId xmlns:p14="http://schemas.microsoft.com/office/powerpoint/2010/main" val="35953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8D45E4-1F4E-4CF5-8377-F0744BD4E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844645"/>
              </p:ext>
            </p:extLst>
          </p:nvPr>
        </p:nvGraphicFramePr>
        <p:xfrm>
          <a:off x="1758462" y="480391"/>
          <a:ext cx="8836967" cy="593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3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1A7B1-081B-4556-AA43-76B6E2C1C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04FD7-16DC-4BEB-AEE8-482643F60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86627-1C3E-45C5-A8E1-84A44F288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5184D0-EAB4-4748-AA9A-B0290F4C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CFB0-EAE2-4F03-BE05-51E59428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E047-4CEB-4891-8756-7804FB5A3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BC748A-03F4-436C-B470-3A0FC5B49A99}"/>
              </a:ext>
            </a:extLst>
          </p:cNvPr>
          <p:cNvSpPr/>
          <p:nvPr/>
        </p:nvSpPr>
        <p:spPr>
          <a:xfrm>
            <a:off x="4828827" y="113247"/>
            <a:ext cx="189815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09273-BA41-4645-8176-A2122AF9BF30}"/>
              </a:ext>
            </a:extLst>
          </p:cNvPr>
          <p:cNvSpPr/>
          <p:nvPr/>
        </p:nvSpPr>
        <p:spPr>
          <a:xfrm>
            <a:off x="2649599" y="959646"/>
            <a:ext cx="7112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আজকাল সহজে যোগাযোগের মাধ্যম কোনটি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B195E-775A-4773-9E67-E971271C6BD0}"/>
              </a:ext>
            </a:extLst>
          </p:cNvPr>
          <p:cNvSpPr/>
          <p:nvPr/>
        </p:nvSpPr>
        <p:spPr>
          <a:xfrm>
            <a:off x="2970793" y="1837694"/>
            <a:ext cx="1838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চিঠিপত্র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33CF1-1E65-4AC7-9F4D-E72E5CC9B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111" y="1942973"/>
            <a:ext cx="323116" cy="3475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779F17-2CB9-440D-8F1D-F7EFB1292411}"/>
              </a:ext>
            </a:extLst>
          </p:cNvPr>
          <p:cNvSpPr/>
          <p:nvPr/>
        </p:nvSpPr>
        <p:spPr>
          <a:xfrm>
            <a:off x="5363101" y="1943286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ল্যান্ডফোন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Multiply 14">
            <a:extLst>
              <a:ext uri="{FF2B5EF4-FFF2-40B4-BE49-F238E27FC236}">
                <a16:creationId xmlns:a16="http://schemas.microsoft.com/office/drawing/2014/main" id="{46A6D2E2-C678-4EAD-AAD0-4C00DAA7AD9F}"/>
              </a:ext>
            </a:extLst>
          </p:cNvPr>
          <p:cNvSpPr/>
          <p:nvPr/>
        </p:nvSpPr>
        <p:spPr>
          <a:xfrm>
            <a:off x="8041984" y="1942973"/>
            <a:ext cx="59798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3166C-2B2D-4582-AFF2-6675A0C606B7}"/>
              </a:ext>
            </a:extLst>
          </p:cNvPr>
          <p:cNvSpPr/>
          <p:nvPr/>
        </p:nvSpPr>
        <p:spPr>
          <a:xfrm>
            <a:off x="2878621" y="2572812"/>
            <a:ext cx="2023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434832E-6352-4E1A-8F4A-1FB37C83F7CF}"/>
              </a:ext>
            </a:extLst>
          </p:cNvPr>
          <p:cNvSpPr/>
          <p:nvPr/>
        </p:nvSpPr>
        <p:spPr>
          <a:xfrm rot="19213881">
            <a:off x="4980709" y="276118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DF6443-130B-4868-9D5D-0F78F24E5CA1}"/>
              </a:ext>
            </a:extLst>
          </p:cNvPr>
          <p:cNvSpPr/>
          <p:nvPr/>
        </p:nvSpPr>
        <p:spPr>
          <a:xfrm>
            <a:off x="5782286" y="2806782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টেলিভিশন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2" name="Multiply 16">
            <a:extLst>
              <a:ext uri="{FF2B5EF4-FFF2-40B4-BE49-F238E27FC236}">
                <a16:creationId xmlns:a16="http://schemas.microsoft.com/office/drawing/2014/main" id="{07ACBE9E-22D2-46FE-BA1C-9956A14F126D}"/>
              </a:ext>
            </a:extLst>
          </p:cNvPr>
          <p:cNvSpPr/>
          <p:nvPr/>
        </p:nvSpPr>
        <p:spPr>
          <a:xfrm>
            <a:off x="8064148" y="278748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B705-927D-4C98-850F-2969668C9741}"/>
              </a:ext>
            </a:extLst>
          </p:cNvPr>
          <p:cNvSpPr/>
          <p:nvPr/>
        </p:nvSpPr>
        <p:spPr>
          <a:xfrm>
            <a:off x="2401993" y="3537117"/>
            <a:ext cx="578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শিশুরা সম্প্রতি কিসে আসক্ত হচ্ছে?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A4FD-D337-4170-9DD9-5F30A1DCFBBB}"/>
              </a:ext>
            </a:extLst>
          </p:cNvPr>
          <p:cNvSpPr/>
          <p:nvPr/>
        </p:nvSpPr>
        <p:spPr>
          <a:xfrm>
            <a:off x="2788158" y="4420150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মদে</a:t>
            </a:r>
            <a:endParaRPr lang="en-US" sz="3600" dirty="0"/>
          </a:p>
        </p:txBody>
      </p:sp>
      <p:sp>
        <p:nvSpPr>
          <p:cNvPr id="15" name="Multiply 17">
            <a:extLst>
              <a:ext uri="{FF2B5EF4-FFF2-40B4-BE49-F238E27FC236}">
                <a16:creationId xmlns:a16="http://schemas.microsoft.com/office/drawing/2014/main" id="{18690D80-1DAB-4B01-9241-243089E381A2}"/>
              </a:ext>
            </a:extLst>
          </p:cNvPr>
          <p:cNvSpPr/>
          <p:nvPr/>
        </p:nvSpPr>
        <p:spPr>
          <a:xfrm>
            <a:off x="4113977" y="457768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6C8EFA-1C2B-4AAF-9F22-433FC1656770}"/>
              </a:ext>
            </a:extLst>
          </p:cNvPr>
          <p:cNvSpPr/>
          <p:nvPr/>
        </p:nvSpPr>
        <p:spPr>
          <a:xfrm>
            <a:off x="5662862" y="4636012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গেমস্‌ খেলায়</a:t>
            </a:r>
            <a:endParaRPr lang="en-US" sz="3600" dirty="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7AA062E5-EBFF-4A95-ABE2-69BDE1FA61C6}"/>
              </a:ext>
            </a:extLst>
          </p:cNvPr>
          <p:cNvSpPr/>
          <p:nvPr/>
        </p:nvSpPr>
        <p:spPr>
          <a:xfrm rot="19213881">
            <a:off x="8222893" y="470103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300FDC-269B-4644-AB69-2C9C1E6724B0}"/>
              </a:ext>
            </a:extLst>
          </p:cNvPr>
          <p:cNvSpPr/>
          <p:nvPr/>
        </p:nvSpPr>
        <p:spPr>
          <a:xfrm>
            <a:off x="2704932" y="5285692"/>
            <a:ext cx="2169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 খেলাধুলায়</a:t>
            </a:r>
            <a:endParaRPr lang="en-US" sz="3600" dirty="0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1CA31BDE-E329-4454-933B-D409E756F334}"/>
              </a:ext>
            </a:extLst>
          </p:cNvPr>
          <p:cNvSpPr/>
          <p:nvPr/>
        </p:nvSpPr>
        <p:spPr>
          <a:xfrm>
            <a:off x="4908785" y="54170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91EA24-70A8-439F-AB4A-624046E9B4C4}"/>
              </a:ext>
            </a:extLst>
          </p:cNvPr>
          <p:cNvSpPr/>
          <p:nvPr/>
        </p:nvSpPr>
        <p:spPr>
          <a:xfrm>
            <a:off x="5732200" y="5282343"/>
            <a:ext cx="221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লেখাপড়ায় </a:t>
            </a:r>
            <a:endParaRPr lang="en-US" sz="3600" dirty="0"/>
          </a:p>
        </p:txBody>
      </p:sp>
      <p:sp>
        <p:nvSpPr>
          <p:cNvPr id="21" name="Multiply 19">
            <a:extLst>
              <a:ext uri="{FF2B5EF4-FFF2-40B4-BE49-F238E27FC236}">
                <a16:creationId xmlns:a16="http://schemas.microsoft.com/office/drawing/2014/main" id="{43AD2070-8BE4-4BE2-A112-E5ECD54A184A}"/>
              </a:ext>
            </a:extLst>
          </p:cNvPr>
          <p:cNvSpPr/>
          <p:nvPr/>
        </p:nvSpPr>
        <p:spPr>
          <a:xfrm>
            <a:off x="7971438" y="533880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D4ED33-5AC2-48DF-B4EC-E67D65D7242E}"/>
              </a:ext>
            </a:extLst>
          </p:cNvPr>
          <p:cNvSpPr/>
          <p:nvPr/>
        </p:nvSpPr>
        <p:spPr>
          <a:xfrm>
            <a:off x="2151424" y="337452"/>
            <a:ext cx="72288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বিশ্লেষণ ও প্রক্রিয়াকরণ করার জন্য কী ব্যবহার   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       করতে হয়?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FEAF61-029B-4968-9068-31F933763C0C}"/>
              </a:ext>
            </a:extLst>
          </p:cNvPr>
          <p:cNvSpPr/>
          <p:nvPr/>
        </p:nvSpPr>
        <p:spPr>
          <a:xfrm>
            <a:off x="2934211" y="1444430"/>
            <a:ext cx="2215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কম্পিউটার</a:t>
            </a:r>
            <a:endParaRPr lang="en-US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340E5A-C5EF-45E4-9832-F2CFC861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82" y="1449675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CBF47B-6FEE-46C5-9F7B-AEFE3EC266AD}"/>
              </a:ext>
            </a:extLst>
          </p:cNvPr>
          <p:cNvSpPr/>
          <p:nvPr/>
        </p:nvSpPr>
        <p:spPr>
          <a:xfrm>
            <a:off x="5856650" y="1488561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মোবাইল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Multiply 12">
            <a:extLst>
              <a:ext uri="{FF2B5EF4-FFF2-40B4-BE49-F238E27FC236}">
                <a16:creationId xmlns:a16="http://schemas.microsoft.com/office/drawing/2014/main" id="{1122A109-FE23-4775-AA2F-A06A1D6CA262}"/>
              </a:ext>
            </a:extLst>
          </p:cNvPr>
          <p:cNvSpPr/>
          <p:nvPr/>
        </p:nvSpPr>
        <p:spPr>
          <a:xfrm>
            <a:off x="8441539" y="15378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23C94-7810-4862-9EB3-1A4C36353F52}"/>
              </a:ext>
            </a:extLst>
          </p:cNvPr>
          <p:cNvSpPr/>
          <p:nvPr/>
        </p:nvSpPr>
        <p:spPr>
          <a:xfrm>
            <a:off x="2934211" y="2216017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রেডিও</a:t>
            </a:r>
            <a:endParaRPr lang="en-US" sz="3600" dirty="0"/>
          </a:p>
        </p:txBody>
      </p:sp>
      <p:sp>
        <p:nvSpPr>
          <p:cNvPr id="8" name="Multiply 13">
            <a:extLst>
              <a:ext uri="{FF2B5EF4-FFF2-40B4-BE49-F238E27FC236}">
                <a16:creationId xmlns:a16="http://schemas.microsoft.com/office/drawing/2014/main" id="{2281BD3D-153B-456A-BEC8-0D25FA8A6001}"/>
              </a:ext>
            </a:extLst>
          </p:cNvPr>
          <p:cNvSpPr/>
          <p:nvPr/>
        </p:nvSpPr>
        <p:spPr>
          <a:xfrm>
            <a:off x="4431413" y="230007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087323-3327-4FAC-83EB-0EF076499D37}"/>
              </a:ext>
            </a:extLst>
          </p:cNvPr>
          <p:cNvSpPr/>
          <p:nvPr/>
        </p:nvSpPr>
        <p:spPr>
          <a:xfrm>
            <a:off x="5856650" y="2220979"/>
            <a:ext cx="1651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ঘড়ি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Multiply 10">
            <a:extLst>
              <a:ext uri="{FF2B5EF4-FFF2-40B4-BE49-F238E27FC236}">
                <a16:creationId xmlns:a16="http://schemas.microsoft.com/office/drawing/2014/main" id="{E1DCBE44-FFD5-4DC7-8C66-B2B6ABA5EC0C}"/>
              </a:ext>
            </a:extLst>
          </p:cNvPr>
          <p:cNvSpPr/>
          <p:nvPr/>
        </p:nvSpPr>
        <p:spPr>
          <a:xfrm>
            <a:off x="8180556" y="227744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8DB04-EEF9-4E6E-9143-1FF0655E53FB}"/>
              </a:ext>
            </a:extLst>
          </p:cNvPr>
          <p:cNvSpPr/>
          <p:nvPr/>
        </p:nvSpPr>
        <p:spPr>
          <a:xfrm>
            <a:off x="2067985" y="3126602"/>
            <a:ext cx="6112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একটি শিশুর শরীর গঠনে কী প্রয়োজন? 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CE0DC-0725-4F1F-9F2F-518790F515EE}"/>
              </a:ext>
            </a:extLst>
          </p:cNvPr>
          <p:cNvSpPr/>
          <p:nvPr/>
        </p:nvSpPr>
        <p:spPr>
          <a:xfrm>
            <a:off x="2846795" y="3885009"/>
            <a:ext cx="5219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সারাদিন কম্পিউটারে গেম খেলা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3" name="Multiply 17">
            <a:extLst>
              <a:ext uri="{FF2B5EF4-FFF2-40B4-BE49-F238E27FC236}">
                <a16:creationId xmlns:a16="http://schemas.microsoft.com/office/drawing/2014/main" id="{1C709D8D-E61D-479D-B3EC-7658F70194A3}"/>
              </a:ext>
            </a:extLst>
          </p:cNvPr>
          <p:cNvSpPr/>
          <p:nvPr/>
        </p:nvSpPr>
        <p:spPr>
          <a:xfrm>
            <a:off x="7979428" y="39130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AE2A0D-686E-4979-826C-E9E4CA81EF4B}"/>
              </a:ext>
            </a:extLst>
          </p:cNvPr>
          <p:cNvSpPr/>
          <p:nvPr/>
        </p:nvSpPr>
        <p:spPr>
          <a:xfrm>
            <a:off x="1900670" y="4415212"/>
            <a:ext cx="5607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সারাদিন খাবার খাওয়া </a:t>
            </a:r>
            <a:endParaRPr lang="en-US" sz="3600" dirty="0"/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F102676A-C535-4C21-AAC3-BECE1B40A012}"/>
              </a:ext>
            </a:extLst>
          </p:cNvPr>
          <p:cNvSpPr/>
          <p:nvPr/>
        </p:nvSpPr>
        <p:spPr>
          <a:xfrm>
            <a:off x="6610679" y="449609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9C1C50-D6A4-4179-95C0-7E53777D8134}"/>
              </a:ext>
            </a:extLst>
          </p:cNvPr>
          <p:cNvSpPr/>
          <p:nvPr/>
        </p:nvSpPr>
        <p:spPr>
          <a:xfrm>
            <a:off x="2758863" y="5085159"/>
            <a:ext cx="425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মাঠে ছোটাছুটি করে খেলা </a:t>
            </a:r>
            <a:endParaRPr lang="en-US" sz="36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2C662B-A751-4D9B-97E8-E22CE6ED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63" y="5100196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31B8037-859D-4C06-9291-26366555BB5A}"/>
              </a:ext>
            </a:extLst>
          </p:cNvPr>
          <p:cNvSpPr/>
          <p:nvPr/>
        </p:nvSpPr>
        <p:spPr>
          <a:xfrm>
            <a:off x="2338757" y="5703822"/>
            <a:ext cx="3874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সারাদিন ছবি দেখা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9" name="Multiply 15">
            <a:extLst>
              <a:ext uri="{FF2B5EF4-FFF2-40B4-BE49-F238E27FC236}">
                <a16:creationId xmlns:a16="http://schemas.microsoft.com/office/drawing/2014/main" id="{11A7D6EC-9915-4D69-B8B6-4F372512BB10}"/>
              </a:ext>
            </a:extLst>
          </p:cNvPr>
          <p:cNvSpPr/>
          <p:nvPr/>
        </p:nvSpPr>
        <p:spPr>
          <a:xfrm>
            <a:off x="6243173" y="5731490"/>
            <a:ext cx="374185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94C9E-518F-44E5-AF67-F660A19EA4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71" y="292426"/>
            <a:ext cx="3827507" cy="2865314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6AAC9F-9D39-41F5-B83D-A79706A8AED5}"/>
              </a:ext>
            </a:extLst>
          </p:cNvPr>
          <p:cNvSpPr/>
          <p:nvPr/>
        </p:nvSpPr>
        <p:spPr>
          <a:xfrm>
            <a:off x="5540399" y="852826"/>
            <a:ext cx="358463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66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46637-2EFD-4F71-B31E-19A3CC538756}"/>
              </a:ext>
            </a:extLst>
          </p:cNvPr>
          <p:cNvSpPr/>
          <p:nvPr/>
        </p:nvSpPr>
        <p:spPr>
          <a:xfrm>
            <a:off x="2116891" y="3717668"/>
            <a:ext cx="795821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তথ্য ও যোগাযোগ প্রযুক্তির ব্যবহার করে কোন কোন বিনোদন উপভোগ কর।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E4FE59-3124-4427-9734-0AFF66EDC4F8}"/>
              </a:ext>
            </a:extLst>
          </p:cNvPr>
          <p:cNvSpPr/>
          <p:nvPr/>
        </p:nvSpPr>
        <p:spPr>
          <a:xfrm>
            <a:off x="1046639" y="370863"/>
            <a:ext cx="5049361" cy="5570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হাদী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8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বালিধা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পাঁচাকড়ি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Email: hadidm74@gmail.com</a:t>
            </a:r>
          </a:p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Mobile: 01727711544</a:t>
            </a:r>
            <a:endParaRPr lang="bn-BD" sz="2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81D4A9-43C9-4428-AFA1-F84ED0A2F0D5}"/>
              </a:ext>
            </a:extLst>
          </p:cNvPr>
          <p:cNvSpPr/>
          <p:nvPr/>
        </p:nvSpPr>
        <p:spPr>
          <a:xfrm>
            <a:off x="6268561" y="370863"/>
            <a:ext cx="4876800" cy="5570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৬ষ্ঠ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: 4 </a:t>
            </a:r>
            <a:endParaRPr lang="bn-BD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6F8D2-9615-4443-888F-A8A177C5EE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209" y="1325217"/>
            <a:ext cx="1726530" cy="16384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313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19152-72A5-45E6-8FE7-986E29F18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365" y="2532763"/>
            <a:ext cx="4968246" cy="3721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312370-DFEB-491D-AAE4-91C0AE728370}"/>
              </a:ext>
            </a:extLst>
          </p:cNvPr>
          <p:cNvSpPr/>
          <p:nvPr/>
        </p:nvSpPr>
        <p:spPr>
          <a:xfrm>
            <a:off x="3074504" y="195126"/>
            <a:ext cx="5253107" cy="186204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100" b="1" kern="1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00" b="1" kern="10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5AC43F-6D6D-4096-92B7-C9EC00BC2A52}"/>
              </a:ext>
            </a:extLst>
          </p:cNvPr>
          <p:cNvSpPr/>
          <p:nvPr/>
        </p:nvSpPr>
        <p:spPr>
          <a:xfrm>
            <a:off x="2822057" y="206642"/>
            <a:ext cx="633378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387CB-0658-4F27-AB38-98B424DE5397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14" y="1380095"/>
            <a:ext cx="4572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0EBDF8-FBB7-4B71-BCA3-253ADD3D1548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385" y="1383981"/>
            <a:ext cx="4572000" cy="319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5F5FA-1477-41D8-9445-83E149C9887F}"/>
              </a:ext>
            </a:extLst>
          </p:cNvPr>
          <p:cNvSpPr txBox="1"/>
          <p:nvPr/>
        </p:nvSpPr>
        <p:spPr>
          <a:xfrm>
            <a:off x="1224397" y="4988393"/>
            <a:ext cx="398576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মাধ্যমে বিনোদন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0AEB8-CA66-41AF-871C-3F6FDF1A7EF5}"/>
              </a:ext>
            </a:extLst>
          </p:cNvPr>
          <p:cNvSpPr txBox="1"/>
          <p:nvPr/>
        </p:nvSpPr>
        <p:spPr>
          <a:xfrm>
            <a:off x="5883014" y="4988393"/>
            <a:ext cx="5235560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ছাত্র/ছাত্রীরা কম্পিউটার ব্যবহার করছে।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09B196-C2E3-4CE0-993A-6ACBE534FB92}"/>
              </a:ext>
            </a:extLst>
          </p:cNvPr>
          <p:cNvSpPr/>
          <p:nvPr/>
        </p:nvSpPr>
        <p:spPr>
          <a:xfrm>
            <a:off x="3949148" y="369120"/>
            <a:ext cx="381662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as-IN" sz="4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4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F2725-865E-4A8D-9286-7977785F551C}"/>
              </a:ext>
            </a:extLst>
          </p:cNvPr>
          <p:cNvSpPr/>
          <p:nvPr/>
        </p:nvSpPr>
        <p:spPr>
          <a:xfrm>
            <a:off x="667657" y="1228772"/>
            <a:ext cx="1091474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তথ্য ও যোগাযোগ প্রযুক্তি আমাদের জীবনের কোন 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ক্ষেত্রে পরিবর্তন আনে তা বলতে পারবে।  </a:t>
            </a:r>
          </a:p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ব্যক্তিগতভাবে বা সামাজিকভাবে যোগাযোগের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ব্যবহার বর্ণনা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বিনোদনের ক্ষেত্রে তথ্য ও যোগাযোগ প্রযুক্তির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বর্ণনা করতে পারবে। </a:t>
            </a:r>
          </a:p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 সতর্কতার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কৌশলগুলো ব্যাখ্যা করতে পারবে।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3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C2E364-636B-4D21-96DF-7B32680AD0BD}"/>
              </a:ext>
            </a:extLst>
          </p:cNvPr>
          <p:cNvSpPr/>
          <p:nvPr/>
        </p:nvSpPr>
        <p:spPr>
          <a:xfrm>
            <a:off x="2778816" y="203143"/>
            <a:ext cx="66343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আনে?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ED7D2-6F58-40E9-B4D2-5B34A3E695E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589" y="1717504"/>
            <a:ext cx="420624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F4C66-FADC-4470-9845-407F28CC3430}"/>
              </a:ext>
            </a:extLst>
          </p:cNvPr>
          <p:cNvSpPr/>
          <p:nvPr/>
        </p:nvSpPr>
        <p:spPr>
          <a:xfrm>
            <a:off x="1882567" y="5140496"/>
            <a:ext cx="34468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গবেষণাগার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FB3C7-80C1-4C99-85AC-2488E0B5D168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172" y="1717504"/>
            <a:ext cx="420624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E59083-0F20-4C78-9410-ACE07963FAA3}"/>
              </a:ext>
            </a:extLst>
          </p:cNvPr>
          <p:cNvSpPr/>
          <p:nvPr/>
        </p:nvSpPr>
        <p:spPr>
          <a:xfrm>
            <a:off x="6862605" y="5140496"/>
            <a:ext cx="252813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792353-74CA-40FA-9235-5EAC16BF938B}"/>
              </a:ext>
            </a:extLst>
          </p:cNvPr>
          <p:cNvSpPr/>
          <p:nvPr/>
        </p:nvSpPr>
        <p:spPr>
          <a:xfrm>
            <a:off x="2706647" y="193123"/>
            <a:ext cx="677870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D72EE-9497-4DD8-89EE-E061E46802A3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990" y="1701747"/>
            <a:ext cx="384048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37AF4C-8665-44AF-A6AE-D2C9D6572F9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659273"/>
            <a:ext cx="3840480" cy="2328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0091D07-11C5-45D0-A56B-E833E30B16F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990" y="4267714"/>
            <a:ext cx="384048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83B2C4-2EBF-4D55-B77A-95B20C8BD8A1}"/>
              </a:ext>
            </a:extLst>
          </p:cNvPr>
          <p:cNvSpPr/>
          <p:nvPr/>
        </p:nvSpPr>
        <p:spPr>
          <a:xfrm>
            <a:off x="6633030" y="4566697"/>
            <a:ext cx="28523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52E6DA-4009-4C3F-8F75-28B92990825C}"/>
              </a:ext>
            </a:extLst>
          </p:cNvPr>
          <p:cNvSpPr/>
          <p:nvPr/>
        </p:nvSpPr>
        <p:spPr>
          <a:xfrm>
            <a:off x="2785723" y="262249"/>
            <a:ext cx="708399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সত্যিকার অর্থে তথ্য ও যোগাযোগ প্রযুক্তির ব্যবহার  ফলে কোন কোন ক্ষেত্রে সবচেয়ে বেশি পরিবর্তন হয়েছ?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286B1-E751-4117-9FDA-F3D1CF0E4A6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645" y="1930400"/>
            <a:ext cx="4206240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E1EC6C-4FDE-4D42-9F01-20BD5FB3540B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35" y="1930399"/>
            <a:ext cx="4206240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53E426-81ED-4D4F-9742-50BCA5C4A793}"/>
              </a:ext>
            </a:extLst>
          </p:cNvPr>
          <p:cNvSpPr/>
          <p:nvPr/>
        </p:nvSpPr>
        <p:spPr>
          <a:xfrm>
            <a:off x="2554004" y="5334167"/>
            <a:ext cx="70839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আসলে পরিবর্তন নির্ভর করে সৃজনশীলতার উপর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AE59B1-1009-4E4B-8FF6-904143E1C42E}"/>
              </a:ext>
            </a:extLst>
          </p:cNvPr>
          <p:cNvGrpSpPr/>
          <p:nvPr/>
        </p:nvGrpSpPr>
        <p:grpSpPr>
          <a:xfrm>
            <a:off x="1654630" y="528710"/>
            <a:ext cx="8781142" cy="3622376"/>
            <a:chOff x="457200" y="1219200"/>
            <a:chExt cx="8141723" cy="14893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DF4B7C-D7B9-4387-94C1-14E3E93A46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1219200"/>
              <a:ext cx="8141723" cy="148936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0070C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EB70FE-2FA4-424A-9AAF-83D881032510}"/>
                </a:ext>
              </a:extLst>
            </p:cNvPr>
            <p:cNvSpPr/>
            <p:nvPr/>
          </p:nvSpPr>
          <p:spPr>
            <a:xfrm>
              <a:off x="914400" y="1963881"/>
              <a:ext cx="14478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n>
                    <a:solidFill>
                      <a:srgbClr val="002060"/>
                    </a:solidFill>
                  </a:ln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উপাত্ত</a:t>
              </a:r>
              <a:r>
                <a:rPr lang="bn-IN" dirty="0">
                  <a:ln>
                    <a:solidFill>
                      <a:srgbClr val="002060"/>
                    </a:solidFill>
                  </a:ln>
                  <a:solidFill>
                    <a:srgbClr val="0070C0"/>
                  </a:solidFill>
                </a:rPr>
                <a:t> </a:t>
              </a:r>
              <a:endPara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1B2DBE4-13DE-42C4-B3AB-AA703BD7E87A}"/>
              </a:ext>
            </a:extLst>
          </p:cNvPr>
          <p:cNvSpPr/>
          <p:nvPr/>
        </p:nvSpPr>
        <p:spPr>
          <a:xfrm>
            <a:off x="1705429" y="4706342"/>
            <a:ext cx="87811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তথ্য বিশ্লেষণ বা প্রক্রিয়ার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করার জন্যে কম্পিউটার ব্যবহৃত হয় 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3BA49D-9D1E-484D-A266-F0BE557984B1}"/>
              </a:ext>
            </a:extLst>
          </p:cNvPr>
          <p:cNvSpPr/>
          <p:nvPr/>
        </p:nvSpPr>
        <p:spPr>
          <a:xfrm>
            <a:off x="2396197" y="283041"/>
            <a:ext cx="6143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আকার দিন দিন ছোট হচ্ছে।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83690-C687-40BA-BFC0-ABCE5A46B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981" y="1046828"/>
            <a:ext cx="249555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CCDF38-81D5-42BD-A84F-1493B7C7FDDC}"/>
              </a:ext>
            </a:extLst>
          </p:cNvPr>
          <p:cNvSpPr/>
          <p:nvPr/>
        </p:nvSpPr>
        <p:spPr>
          <a:xfrm>
            <a:off x="1858897" y="2945041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BF091-D8EB-44E1-A8A5-102968D5E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502" y="1027778"/>
            <a:ext cx="2466975" cy="1847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5B373E-0E3B-4DB0-A961-CA730F21A085}"/>
              </a:ext>
            </a:extLst>
          </p:cNvPr>
          <p:cNvSpPr/>
          <p:nvPr/>
        </p:nvSpPr>
        <p:spPr>
          <a:xfrm>
            <a:off x="4949371" y="3018794"/>
            <a:ext cx="1294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ল্যাপটপ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C8BF9-5C44-4AEB-9223-3C3CEDFE7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084" y="1109281"/>
            <a:ext cx="2844799" cy="17233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50D233-DF1D-4DDF-B482-E0B612EE430A}"/>
              </a:ext>
            </a:extLst>
          </p:cNvPr>
          <p:cNvSpPr/>
          <p:nvPr/>
        </p:nvSpPr>
        <p:spPr>
          <a:xfrm>
            <a:off x="8337246" y="3021985"/>
            <a:ext cx="1309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নোটবুক 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F2F35-5D0F-4804-87FC-5F17EAD1B8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91" y="3755122"/>
            <a:ext cx="3831648" cy="24219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3D8A3B-B6DF-45F0-865A-4F40414ECE2A}"/>
              </a:ext>
            </a:extLst>
          </p:cNvPr>
          <p:cNvSpPr/>
          <p:nvPr/>
        </p:nvSpPr>
        <p:spPr>
          <a:xfrm>
            <a:off x="2396197" y="6202352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ট্যাবলেট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C09F7-4939-4E13-8C13-BE847FB7B4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477" y="3790003"/>
            <a:ext cx="2285999" cy="2316752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B8C8D3-6799-4231-AF4F-97FFA2C1C9C2}"/>
              </a:ext>
            </a:extLst>
          </p:cNvPr>
          <p:cNvSpPr/>
          <p:nvPr/>
        </p:nvSpPr>
        <p:spPr>
          <a:xfrm>
            <a:off x="5620436" y="6177101"/>
            <a:ext cx="6066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মোবাইলের মাধ্যমেও  ইন্টারনেট ব্যবহার করা যাচ্ছে। 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510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Balidha Madrasa</dc:creator>
  <cp:lastModifiedBy>Balidha Madrasa</cp:lastModifiedBy>
  <cp:revision>41</cp:revision>
  <dcterms:created xsi:type="dcterms:W3CDTF">2020-03-01T17:04:21Z</dcterms:created>
  <dcterms:modified xsi:type="dcterms:W3CDTF">2020-03-04T13:14:33Z</dcterms:modified>
</cp:coreProperties>
</file>