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8" r:id="rId12"/>
    <p:sldId id="275" r:id="rId13"/>
    <p:sldId id="269" r:id="rId14"/>
    <p:sldId id="270" r:id="rId15"/>
    <p:sldId id="267" r:id="rId16"/>
    <p:sldId id="266" r:id="rId17"/>
    <p:sldId id="271" r:id="rId18"/>
    <p:sldId id="272" r:id="rId19"/>
    <p:sldId id="273" r:id="rId20"/>
    <p:sldId id="274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87">
          <p15:clr>
            <a:srgbClr val="A4A3A4"/>
          </p15:clr>
        </p15:guide>
        <p15:guide id="4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>
        <p:scale>
          <a:sx n="81" d="100"/>
          <a:sy n="81" d="100"/>
        </p:scale>
        <p:origin x="-378" y="-90"/>
      </p:cViewPr>
      <p:guideLst>
        <p:guide orient="horz" pos="2160"/>
        <p:guide orient="horz" pos="2187"/>
        <p:guide pos="384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5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9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2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8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5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0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5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3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3399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4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fif"/><Relationship Id="rId4" Type="http://schemas.openxmlformats.org/officeDocument/2006/relationships/image" Target="../media/image20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f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8245" y="1284188"/>
            <a:ext cx="105038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</a:t>
            </a:r>
            <a:r>
              <a:rPr lang="en-US" sz="1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23" y="3456068"/>
            <a:ext cx="4572000" cy="246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23" y="435076"/>
            <a:ext cx="4572000" cy="246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4" y="435076"/>
            <a:ext cx="4572000" cy="246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4" y="3564367"/>
            <a:ext cx="4572000" cy="246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119238" y="2903956"/>
            <a:ext cx="166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তামাক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9796" y="2903955"/>
            <a:ext cx="137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7355" y="5988095"/>
            <a:ext cx="324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জুতার গাম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9496" y="6018732"/>
            <a:ext cx="137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গাজা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984" y="1866385"/>
            <a:ext cx="887731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 মাদক গ্রহণকারীর যা হতে পারে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8047" y="4400071"/>
            <a:ext cx="157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যক্ষ্মা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7668" y="982758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মাদকাসক্তির প্রভাব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84" y="2861442"/>
            <a:ext cx="2120175" cy="1424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729872" y="4400719"/>
            <a:ext cx="1317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হ্নদরোগ</a:t>
            </a:r>
            <a:endParaRPr lang="en-US" sz="3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98" y="2861442"/>
            <a:ext cx="2120175" cy="1424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83" y="2861443"/>
            <a:ext cx="2120175" cy="1411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6177147" y="4400071"/>
            <a:ext cx="1252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ক্যান্সার</a:t>
            </a:r>
            <a:endParaRPr lang="en-US" sz="36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3" y="2861442"/>
            <a:ext cx="2107830" cy="1384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624599" y="4400071"/>
            <a:ext cx="124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শ্বাসকষ্ট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962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344" y="331039"/>
            <a:ext cx="4438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228" y="5784937"/>
            <a:ext cx="8379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 বর্ণনা করে লেখ।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9" y="1137138"/>
            <a:ext cx="7921046" cy="45837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679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755" y="597894"/>
            <a:ext cx="9905108" cy="76944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মাদকাসক্তি রোধে প্রতিরোধমুলক ব্যাবস্থা  </a:t>
            </a:r>
            <a:endParaRPr lang="bn-BD" sz="40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654" y="3376016"/>
            <a:ext cx="956131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শিশুকাল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ধর্মীয়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 শিক্ষাদান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করা।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5654" y="1917510"/>
            <a:ext cx="10456985" cy="110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পাড়ার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মসজিদ, মন্দির, ক্লাব ও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প্রতিষ্ঠানে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 বিরোধী কার্যকলাপ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চালানো।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6720" y="4469324"/>
            <a:ext cx="8056598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অভিভাবকদের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 হওয়া।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5380" y="1351576"/>
            <a:ext cx="10374312" cy="110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গণমাধ্যমগুলোতে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মাদকের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বিরুদ্ধে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 প্রচার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চালানো। 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596" y="3243185"/>
            <a:ext cx="106134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বিরোধী আইন প্রণয়ন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যথাযথ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প্রয়োগ।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80" y="4653296"/>
            <a:ext cx="997573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ছেলে-মেয়েদের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বন্ধু-বান্ধবদের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খোজখবর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নেয়া। 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9333" y="348635"/>
            <a:ext cx="474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মাদকাসক্তির কারণ 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1" y="923737"/>
            <a:ext cx="4572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16" y="953545"/>
            <a:ext cx="4572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1" y="3776445"/>
            <a:ext cx="4572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16" y="3874420"/>
            <a:ext cx="4572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18078" y="3312858"/>
            <a:ext cx="190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নিঃস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ঙ্গ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1983" y="3337936"/>
            <a:ext cx="2976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প্রিয়জনের মৃত্যু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4109" y="6270481"/>
            <a:ext cx="295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টিভি চ্যালেন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2397" y="6179675"/>
            <a:ext cx="221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1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t="39412" r="21658" b="12283"/>
          <a:stretch/>
        </p:blipFill>
        <p:spPr>
          <a:xfrm>
            <a:off x="683098" y="919904"/>
            <a:ext cx="438912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7"/>
          <a:stretch/>
        </p:blipFill>
        <p:spPr>
          <a:xfrm>
            <a:off x="5852616" y="931627"/>
            <a:ext cx="438912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8" y="3859881"/>
            <a:ext cx="438912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16" y="3849294"/>
            <a:ext cx="438912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3098" y="3287965"/>
            <a:ext cx="4604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মাদকাসক্ত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বন্ধুত্ব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5315" y="3307019"/>
            <a:ext cx="2047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বেকারত্ব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5448" y="6252524"/>
            <a:ext cx="3348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পারিবারিক অশান্তি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5362" y="6240801"/>
            <a:ext cx="2787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প্রেমে ব্যর্থতা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8633" y="324382"/>
            <a:ext cx="5258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মাদকাসক্তির কারণ 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5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6284" y="341171"/>
            <a:ext cx="369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645" y="5762038"/>
            <a:ext cx="1032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 উপায়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লেখ।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3" y="1066800"/>
            <a:ext cx="9577752" cy="45837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2041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0136" y="461237"/>
            <a:ext cx="311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907" y="1297121"/>
            <a:ext cx="7402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নিচের কোনটি মাদক নয়?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মদ             (খ) তামাক            (গ)  চা       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পান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1906" y="2454372"/>
            <a:ext cx="8587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মাদকাসক্তির ফলে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জীবনে প্রতিষ্ঠিত হওয়া যায়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অর্থ সম্পদ বেড়ে যায়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সম্মান বৃদ্ধি পায়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পড়াশোনার ক্ষতি হয়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21907" y="3933153"/>
            <a:ext cx="87633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bn-BD" sz="28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প্রতিরোধে যা করা যায় তা হলো- 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i.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 শিক্ষার গুরুত্ব বৃদ্ধি করা    </a:t>
            </a:r>
            <a:r>
              <a:rPr lang="bn-BD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 মূল্যবোধ </a:t>
            </a:r>
            <a:r>
              <a:rPr lang="bn-BD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শেখানো     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যথাযথ আইনের প্রয়োগ 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(খ) 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(গ) 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(ঘ)  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i, ii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71028" y="1829132"/>
            <a:ext cx="346365" cy="3867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40840" y="3323679"/>
            <a:ext cx="479086" cy="3867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14418" y="5651805"/>
            <a:ext cx="422823" cy="3867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51474" y="1123914"/>
            <a:ext cx="209155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0805" y="439468"/>
            <a:ext cx="4778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44" y="1455131"/>
            <a:ext cx="8630594" cy="4242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784799"/>
            <a:ext cx="1078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 ব্যাখ্যা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লিখে নিয়ে আনবে।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6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13584" y="2707082"/>
            <a:ext cx="4894386" cy="230832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দশম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৪৫মিনিট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308" y="2688663"/>
            <a:ext cx="4935415" cy="2554545"/>
          </a:xfrm>
          <a:prstGeom prst="rect">
            <a:avLst/>
          </a:prstGeom>
          <a:noFill/>
          <a:ln w="57150" cap="rnd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অশেকুর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মতিহারা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দ্বি-মূখী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নং-০১৭২৯-১০৩০৪০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76332" y="702004"/>
            <a:ext cx="26773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u="sng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15000" y="1990183"/>
            <a:ext cx="0" cy="411480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2371183"/>
            <a:ext cx="0" cy="304800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67400" y="2371183"/>
            <a:ext cx="0" cy="304800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41060" y="504541"/>
            <a:ext cx="8994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ধন্যবাদ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s://paloimages.prothom-alo.com/contents/cache/images/800x450x1/uploads/media/2020/01/15/da2538b696f7faa0dd59ff2f6031ab94-5e1ed8fe8290f.jpg?jadewits_media_id=1501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09" y="1699846"/>
            <a:ext cx="8827031" cy="46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8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847" y="1180371"/>
            <a:ext cx="940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75" y="2009206"/>
            <a:ext cx="3000375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5" t="8455" r="3411" b="10496"/>
          <a:stretch/>
        </p:blipFill>
        <p:spPr>
          <a:xfrm>
            <a:off x="957947" y="2009206"/>
            <a:ext cx="3000375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9" y="2041289"/>
            <a:ext cx="3000375" cy="22539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57946" y="1224451"/>
            <a:ext cx="940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ছবিগুলোতে কি কি দেখতে পাচ্ছো?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7946" y="4447607"/>
            <a:ext cx="300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সিগারেট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0516" y="4447607"/>
            <a:ext cx="300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ফেনসিডিল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3348" y="4447606"/>
            <a:ext cx="300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ইয়াবা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1373" y="5038169"/>
            <a:ext cx="853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এগুলোকে কী বলে?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6030" y="5057396"/>
            <a:ext cx="853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মাদক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1" grpId="0"/>
      <p:bldP spid="12" grpId="0"/>
      <p:bldP spid="13" grpId="0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5371" y="371132"/>
            <a:ext cx="95916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মাদকাসক্তির ধারনা ও কারণ</a:t>
            </a:r>
            <a:r>
              <a:rPr lang="bn-BD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r="40643"/>
          <a:stretch/>
        </p:blipFill>
        <p:spPr>
          <a:xfrm>
            <a:off x="885371" y="2273900"/>
            <a:ext cx="2252889" cy="400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6"/>
          <a:stretch/>
        </p:blipFill>
        <p:spPr>
          <a:xfrm>
            <a:off x="8897258" y="2114242"/>
            <a:ext cx="1778226" cy="400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16" y="2114242"/>
            <a:ext cx="4904846" cy="36430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0805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734471"/>
            <a:ext cx="103163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16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১.মাদকাসক্তি </a:t>
            </a:r>
            <a:r>
              <a:rPr lang="bn-BD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</a:t>
            </a:r>
            <a:r>
              <a:rPr lang="bn-BD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 ব্যাখ্যা করতে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 উপায়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0380" y="735595"/>
            <a:ext cx="77316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 </a:t>
            </a:r>
            <a:r>
              <a:rPr lang="bn-BD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</a:t>
            </a:r>
            <a:r>
              <a:rPr lang="bn-BD" sz="5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383">
            <a:off x="7333998" y="1142135"/>
            <a:ext cx="300037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0777">
            <a:off x="1009433" y="1185892"/>
            <a:ext cx="300037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4932">
            <a:off x="6137220" y="3348342"/>
            <a:ext cx="300037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38909" y="370595"/>
            <a:ext cx="4390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ছবি গুলো লক্ষ করি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6" t="65874" r="19611"/>
          <a:stretch/>
        </p:blipFill>
        <p:spPr>
          <a:xfrm rot="20308230">
            <a:off x="2253149" y="3380168"/>
            <a:ext cx="3041248" cy="2253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0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2" y="1135723"/>
            <a:ext cx="257175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52" y="1135723"/>
            <a:ext cx="257175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30" y="1135723"/>
            <a:ext cx="257175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2" y="3561009"/>
            <a:ext cx="257175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21015" y="3287238"/>
            <a:ext cx="70807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 মাতার স্নেহ ও মনোযোগ থেকে বঞ্চিত হয়ে কিংবা পারিবারিক অশান্তি ও ঝগড়াবিবাদ থেকেও অনেক সময় শিশুকিশোরদের মনে হতাশা জন্ম নেয়। এক পর্যায়ে তারা মাদকে আসক্ত হয়ে পড়ে।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6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7574" y="528640"/>
            <a:ext cx="6080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72" y="1451970"/>
            <a:ext cx="5223596" cy="3719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17077" y="5585038"/>
            <a:ext cx="756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29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3" y="458483"/>
            <a:ext cx="4572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94" y="458483"/>
            <a:ext cx="4572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3" y="3567618"/>
            <a:ext cx="4572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94" y="3567618"/>
            <a:ext cx="4572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71276" y="2863413"/>
            <a:ext cx="194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জর্দা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919" y="2863414"/>
            <a:ext cx="231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প্যাথেডিন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1276" y="5995255"/>
            <a:ext cx="194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7831" y="5951203"/>
            <a:ext cx="194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আফিম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379</Words>
  <Application>Microsoft Office PowerPoint</Application>
  <PresentationFormat>Custom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shuvo</cp:lastModifiedBy>
  <cp:revision>133</cp:revision>
  <dcterms:created xsi:type="dcterms:W3CDTF">2019-07-04T05:20:08Z</dcterms:created>
  <dcterms:modified xsi:type="dcterms:W3CDTF">2020-03-04T19:18:46Z</dcterms:modified>
</cp:coreProperties>
</file>