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2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08C6F-5F92-46A0-878B-B7F24ACD76F8}" type="datetimeFigureOut">
              <a:rPr lang="en-US" smtClean="0"/>
              <a:t>05-Mar-20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F69D5-7B4A-453F-A7CC-ED5755CC8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60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79A22-F7AF-43EA-BDBE-73674A979BD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95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79A22-F7AF-43EA-BDBE-73674A979BD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72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লাকে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79A22-F7AF-43EA-BDBE-73674A979BD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02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79A22-F7AF-43EA-BDBE-73674A979BD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46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79A22-F7AF-43EA-BDBE-73674A979BD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37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79A22-F7AF-43EA-BDBE-73674A979BD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21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2E9D-7D27-45A3-9648-226305CC03B0}" type="datetimeFigureOut">
              <a:rPr lang="en-US" smtClean="0"/>
              <a:t>05-Mar-20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CFA1-DD02-46F0-B791-230BC8DFC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9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2E9D-7D27-45A3-9648-226305CC03B0}" type="datetimeFigureOut">
              <a:rPr lang="en-US" smtClean="0"/>
              <a:t>05-Mar-20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CFA1-DD02-46F0-B791-230BC8DFC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44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2E9D-7D27-45A3-9648-226305CC03B0}" type="datetimeFigureOut">
              <a:rPr lang="en-US" smtClean="0"/>
              <a:t>05-Mar-20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CFA1-DD02-46F0-B791-230BC8DFC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6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2E9D-7D27-45A3-9648-226305CC03B0}" type="datetimeFigureOut">
              <a:rPr lang="en-US" smtClean="0"/>
              <a:t>05-Mar-20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CFA1-DD02-46F0-B791-230BC8DFC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2E9D-7D27-45A3-9648-226305CC03B0}" type="datetimeFigureOut">
              <a:rPr lang="en-US" smtClean="0"/>
              <a:t>05-Mar-20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CFA1-DD02-46F0-B791-230BC8DFC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2E9D-7D27-45A3-9648-226305CC03B0}" type="datetimeFigureOut">
              <a:rPr lang="en-US" smtClean="0"/>
              <a:t>05-Mar-20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CFA1-DD02-46F0-B791-230BC8DFC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56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2E9D-7D27-45A3-9648-226305CC03B0}" type="datetimeFigureOut">
              <a:rPr lang="en-US" smtClean="0"/>
              <a:t>05-Mar-20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CFA1-DD02-46F0-B791-230BC8DFC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9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2E9D-7D27-45A3-9648-226305CC03B0}" type="datetimeFigureOut">
              <a:rPr lang="en-US" smtClean="0"/>
              <a:t>05-Mar-20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CFA1-DD02-46F0-B791-230BC8DFC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0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2E9D-7D27-45A3-9648-226305CC03B0}" type="datetimeFigureOut">
              <a:rPr lang="en-US" smtClean="0"/>
              <a:t>05-Mar-20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CFA1-DD02-46F0-B791-230BC8DFC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2E9D-7D27-45A3-9648-226305CC03B0}" type="datetimeFigureOut">
              <a:rPr lang="en-US" smtClean="0"/>
              <a:t>05-Mar-20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CFA1-DD02-46F0-B791-230BC8DFC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0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2E9D-7D27-45A3-9648-226305CC03B0}" type="datetimeFigureOut">
              <a:rPr lang="en-US" smtClean="0"/>
              <a:t>05-Mar-20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CFA1-DD02-46F0-B791-230BC8DFC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31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A2E9D-7D27-45A3-9648-226305CC03B0}" type="datetimeFigureOut">
              <a:rPr lang="en-US" smtClean="0"/>
              <a:t>05-Mar-20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ACFA1-DD02-46F0-B791-230BC8DFC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2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mdsony2011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792" y="2420888"/>
            <a:ext cx="3966592" cy="22258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31704" y="908721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/>
              <a:t>স্বাগতম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443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bn-BD" dirty="0"/>
              <a:t>মুক্ত </a:t>
            </a:r>
            <a:r>
              <a:rPr lang="bn-BD" dirty="0" smtClean="0"/>
              <a:t>সাঁতারের  নিয়মাবলীঃ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362200" y="1524001"/>
            <a:ext cx="76200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মুক্ত সাঁতার আড়াম্ভ ব্লকে ঊটে শুরু করতে হয় </a:t>
            </a:r>
            <a:r>
              <a:rPr lang="bn-BD" dirty="0" smtClean="0"/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মুক্ত সাঁতার ঊপূড় হয়ে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সাঁতার কাটতে হয় ।</a:t>
            </a:r>
          </a:p>
          <a:p>
            <a:pPr>
              <a:buFont typeface="Wingdings" pitchFamily="2" charset="2"/>
              <a:buChar char="Ø"/>
            </a:pPr>
            <a:r>
              <a:rPr lang="bn-BD" dirty="0"/>
              <a:t> </a:t>
            </a:r>
            <a:r>
              <a:rPr lang="en-US" dirty="0" smtClean="0"/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মুক্ত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সাঁতার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পানির নিচ দিয়ে কাটা যাবে না </a:t>
            </a:r>
            <a:r>
              <a:rPr lang="bn-BD" dirty="0" smtClean="0"/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হাতের কাজ পানির নিচে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s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এর মতো হবে 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1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3832" y="4869160"/>
            <a:ext cx="3048000" cy="762000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endParaRPr lang="bn-BD" dirty="0" smtClean="0"/>
          </a:p>
          <a:p>
            <a:r>
              <a:rPr lang="bn-BD" sz="16000" dirty="0">
                <a:latin typeface="NikoshBAN" pitchFamily="2" charset="0"/>
                <a:cs typeface="NikoshBAN" pitchFamily="2" charset="0"/>
              </a:rPr>
              <a:t>চিৎ সাঁতার </a:t>
            </a:r>
            <a:endParaRPr lang="en-US" sz="1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688" y="764704"/>
            <a:ext cx="631128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91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600200"/>
            <a:ext cx="6126480" cy="365760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7543800" y="1752600"/>
            <a:ext cx="2209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400800" y="5105400"/>
            <a:ext cx="3352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250680" y="1790701"/>
            <a:ext cx="141732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dirty="0"/>
              <a:t>হাতের অবস্থ্যা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250680" y="5105401"/>
            <a:ext cx="126492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dirty="0"/>
              <a:t>কোমরের অবস্থ্যা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362200" y="2819400"/>
            <a:ext cx="1524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24000" y="3505201"/>
            <a:ext cx="10668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dirty="0"/>
              <a:t>পায়ের অবস্থ্যা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76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81002"/>
            <a:ext cx="7772400" cy="2133599"/>
          </a:xfrm>
          <a:solidFill>
            <a:schemeClr val="bg1"/>
          </a:solidFill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চিৎ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সাঁতারের  কলাকৌশেলর বিবরণঃ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209800"/>
            <a:ext cx="8915400" cy="3505200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457200" indent="-457200" algn="l">
              <a:buFont typeface="Wingdings" pitchFamily="2" charset="2"/>
              <a:buChar char="v"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দেহের অবস্থানঃ পানিতে  শরীর  চিৎ করে রাখতে  হবে।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হাতের অবস্থানঃ  হাত  দুইটি  সোজাসুজি  মাথার কাছ।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dirty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কাছি পানির ভিতর দিয়ে নিয়ে যেতে হবে ।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পায়ের প্রক্রিয়াঃ পায়ের কাজ কোমর থেকে শুরু হয়।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শ্বাস-প্রশ্বাসঃ শ্বাস-প্রশ্বাস স্বভাবিকভাবে নিতে হবে ।</a:t>
            </a:r>
          </a:p>
          <a:p>
            <a:pPr marL="457200" indent="-457200" algn="l">
              <a:buFont typeface="Wingdings" pitchFamily="2" charset="2"/>
              <a:buChar char="v"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63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143000"/>
            <a:ext cx="8458200" cy="1524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চিৎ সাঁতারের নিয়মাবলীঃ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348880"/>
            <a:ext cx="8382000" cy="2743200"/>
          </a:xfrm>
        </p:spPr>
        <p:txBody>
          <a:bodyPr>
            <a:normAutofit/>
          </a:bodyPr>
          <a:lstStyle/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চিৎ সাঁতার পানিতে নেমে হাতল ধরে  শুরু করতে হয় ।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চিৎ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সাঁতার 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চিৎ হয়ে কাটতে হয় ।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সাঁতারের সময়ে অন্যের ল্যানে যাওয়া যাবে না ।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bn-B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31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0776" y="4725144"/>
            <a:ext cx="4416152" cy="685800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r>
              <a:rPr lang="bn-BD" sz="6000" dirty="0"/>
              <a:t>বুক সাঁতার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52" y="928670"/>
            <a:ext cx="68580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81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908720"/>
            <a:ext cx="4343400" cy="289560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2438400" y="1295400"/>
            <a:ext cx="1676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924800" y="16002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448800" y="1371601"/>
            <a:ext cx="9906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dirty="0"/>
              <a:t>হাতের অবস্থ্যা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76400" y="1066801"/>
            <a:ext cx="11430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BD" dirty="0"/>
              <a:t>পায়ের অবস্থ্যা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47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228600"/>
            <a:ext cx="7772400" cy="13716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বুক সাঁতারের  কলাকৌশলের বিবরণঃ-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23459" y="1916832"/>
            <a:ext cx="7871792" cy="44196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ü"/>
            </a:pP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দেহের অবস্থান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দেহটা সাঁতার কাটার সময় পানির সমান্তরাল রাখতে হবে।</a:t>
            </a:r>
            <a:endParaRPr lang="bn-BD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 algn="l">
              <a:buFont typeface="Wingdings" pitchFamily="2" charset="2"/>
              <a:buChar char="ü"/>
            </a:pP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হাতের অবস্থান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দুই হাতকে পানির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মাজে 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 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সাথে 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নিতে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 ।  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পায়ের প্রক্রিয়াঃ পায়ের পাতা বাহিরের দিকে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রাখতে হবে।</a:t>
            </a:r>
            <a:endParaRPr lang="bn-BD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 algn="l">
              <a:buFont typeface="Wingdings" pitchFamily="2" charset="2"/>
              <a:buChar char="ü"/>
            </a:pPr>
            <a:endParaRPr lang="bn-BD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endParaRPr lang="bn-BD" sz="90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53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2436" y="427916"/>
            <a:ext cx="7067128" cy="1143000"/>
          </a:xfrm>
          <a:solidFill>
            <a:schemeClr val="bg1"/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বুক সাঁতার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এর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নিয়মাবলী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ড্রাইভ দিয়ে সাঁতার শুরু করতে হবটার্নই</a:t>
            </a:r>
          </a:p>
          <a:p>
            <a:pPr>
              <a:buFont typeface="Wingdings" pitchFamily="2" charset="2"/>
              <a:buChar char="Ø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টারনিং  ও ফিনিশিং এর সময় দুই হাত দিয়ে সমাপ্তি অয়াল স্পশ</a:t>
            </a:r>
            <a:r>
              <a:rPr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mtClean="0"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হবে ।</a:t>
            </a:r>
          </a:p>
          <a:p>
            <a:pPr>
              <a:buFont typeface="Wingdings" pitchFamily="2" charset="2"/>
              <a:buChar char="Ø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পানির নিচ দিয়ে সাঁতার দেওয়া যাবে না । </a:t>
            </a:r>
          </a:p>
          <a:p>
            <a:pPr>
              <a:buFont typeface="Wingdings" pitchFamily="2" charset="2"/>
              <a:buChar char="Ø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পা উপরে নিচে তুলে সাঁতরানো যাবে না ।</a:t>
            </a:r>
          </a:p>
        </p:txBody>
      </p:sp>
    </p:spTree>
    <p:extLst>
      <p:ext uri="{BB962C8B-B14F-4D97-AF65-F5344CB8AC3E}">
        <p14:creationId xmlns:p14="http://schemas.microsoft.com/office/powerpoint/2010/main" val="123745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5376" y="4509120"/>
            <a:ext cx="6400800" cy="1143000"/>
          </a:xfrm>
        </p:spPr>
        <p:txBody>
          <a:bodyPr>
            <a:normAutofit/>
          </a:bodyPr>
          <a:lstStyle/>
          <a:p>
            <a:r>
              <a:rPr lang="bn-BD" sz="4800" dirty="0"/>
              <a:t>প্রজাপতি  সাঁতার 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760" y="692696"/>
            <a:ext cx="4460032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29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9900" y="1320623"/>
            <a:ext cx="6172200" cy="43319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/>
              <a:t>আ.ন.ম</a:t>
            </a:r>
            <a:r>
              <a:rPr lang="en-US" sz="3600" dirty="0"/>
              <a:t> </a:t>
            </a:r>
            <a:r>
              <a:rPr lang="en-US" sz="3600" dirty="0" err="1"/>
              <a:t>মাঈন</a:t>
            </a:r>
            <a:r>
              <a:rPr lang="en-US" sz="3600" dirty="0"/>
              <a:t> </a:t>
            </a:r>
            <a:r>
              <a:rPr lang="en-US" sz="3600" dirty="0" err="1"/>
              <a:t>উদ্দিন</a:t>
            </a:r>
            <a:endParaRPr lang="en-US" sz="3600" dirty="0"/>
          </a:p>
          <a:p>
            <a:pPr algn="ctr"/>
            <a:r>
              <a:rPr lang="en-US" sz="2100" dirty="0" err="1"/>
              <a:t>সিনিয়র</a:t>
            </a:r>
            <a:r>
              <a:rPr lang="en-US" sz="2100" dirty="0"/>
              <a:t> </a:t>
            </a:r>
            <a:r>
              <a:rPr lang="en-US" sz="2100" dirty="0" err="1"/>
              <a:t>সহঃ</a:t>
            </a:r>
            <a:r>
              <a:rPr lang="en-US" sz="2100" dirty="0"/>
              <a:t> </a:t>
            </a:r>
            <a:r>
              <a:rPr lang="en-US" sz="2100" dirty="0" err="1"/>
              <a:t>শিক্ষক</a:t>
            </a:r>
            <a:r>
              <a:rPr lang="en-US" sz="2100" dirty="0"/>
              <a:t> </a:t>
            </a:r>
          </a:p>
          <a:p>
            <a:pPr algn="ctr"/>
            <a:endParaRPr lang="en-US" sz="3300" dirty="0"/>
          </a:p>
          <a:p>
            <a:pPr algn="ctr"/>
            <a:endParaRPr lang="en-US" sz="3000" dirty="0"/>
          </a:p>
          <a:p>
            <a:pPr algn="ctr"/>
            <a:endParaRPr lang="en-US" sz="3300" dirty="0"/>
          </a:p>
          <a:p>
            <a:pPr algn="ctr"/>
            <a:endParaRPr lang="en-US" sz="2400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মাষ্টার</a:t>
            </a:r>
            <a:r>
              <a:rPr lang="en-US" dirty="0"/>
              <a:t> </a:t>
            </a:r>
            <a:r>
              <a:rPr lang="en-US" dirty="0" err="1"/>
              <a:t>ট্রেইনার</a:t>
            </a:r>
            <a:r>
              <a:rPr lang="en-US" dirty="0"/>
              <a:t> – </a:t>
            </a:r>
            <a:r>
              <a:rPr lang="en-US" dirty="0" err="1"/>
              <a:t>আইসিটি</a:t>
            </a:r>
            <a:r>
              <a:rPr lang="en-US" dirty="0"/>
              <a:t> – (</a:t>
            </a:r>
            <a:r>
              <a:rPr lang="en-US" dirty="0" err="1"/>
              <a:t>বিটিটি</a:t>
            </a:r>
            <a:r>
              <a:rPr lang="en-US" dirty="0"/>
              <a:t>+ </a:t>
            </a:r>
            <a:r>
              <a:rPr lang="en-US" dirty="0" err="1"/>
              <a:t>বিসিসি</a:t>
            </a:r>
            <a:r>
              <a:rPr lang="en-US" dirty="0"/>
              <a:t>)</a:t>
            </a:r>
          </a:p>
          <a:p>
            <a:pPr algn="ctr"/>
            <a:r>
              <a:rPr lang="en-US" sz="1350" dirty="0" err="1"/>
              <a:t>মোঃ</a:t>
            </a:r>
            <a:r>
              <a:rPr lang="en-US" sz="1350" dirty="0"/>
              <a:t> </a:t>
            </a:r>
            <a:r>
              <a:rPr lang="en-US" sz="1350" dirty="0" err="1"/>
              <a:t>ইলিয়াছ</a:t>
            </a:r>
            <a:r>
              <a:rPr lang="en-US" sz="1350" dirty="0"/>
              <a:t> </a:t>
            </a:r>
            <a:r>
              <a:rPr lang="en-US" sz="1350" dirty="0" err="1"/>
              <a:t>মিয়া</a:t>
            </a:r>
            <a:r>
              <a:rPr lang="en-US" sz="1350" dirty="0"/>
              <a:t> </a:t>
            </a:r>
            <a:r>
              <a:rPr lang="en-US" sz="1350" dirty="0" err="1"/>
              <a:t>চৌং</a:t>
            </a:r>
            <a:r>
              <a:rPr lang="en-US" sz="1350" dirty="0"/>
              <a:t> </a:t>
            </a:r>
            <a:r>
              <a:rPr lang="en-US" sz="1350" dirty="0" err="1"/>
              <a:t>উচ্চ</a:t>
            </a:r>
            <a:r>
              <a:rPr lang="en-US" sz="1350" dirty="0"/>
              <a:t> </a:t>
            </a:r>
            <a:r>
              <a:rPr lang="en-US" sz="1350" dirty="0" err="1"/>
              <a:t>বিদ্যালয়</a:t>
            </a:r>
            <a:r>
              <a:rPr lang="en-US" sz="1350" dirty="0"/>
              <a:t> </a:t>
            </a:r>
          </a:p>
          <a:p>
            <a:pPr algn="ctr"/>
            <a:r>
              <a:rPr lang="en-US" dirty="0" err="1"/>
              <a:t>সদর,কক্সবাজার</a:t>
            </a:r>
            <a:r>
              <a:rPr lang="en-US" dirty="0"/>
              <a:t>।</a:t>
            </a:r>
            <a:endParaRPr lang="en-US" sz="2400" dirty="0"/>
          </a:p>
          <a:p>
            <a:endParaRPr lang="en-US" sz="100" dirty="0"/>
          </a:p>
          <a:p>
            <a:pPr algn="ctr"/>
            <a:r>
              <a:rPr lang="en-US" sz="1500" dirty="0" err="1"/>
              <a:t>মোবাঃ</a:t>
            </a:r>
            <a:r>
              <a:rPr lang="en-US" sz="1500" dirty="0"/>
              <a:t> ০১৮১৯৮৬৭৮৪০</a:t>
            </a:r>
          </a:p>
          <a:p>
            <a:pPr algn="ctr"/>
            <a:r>
              <a:rPr lang="en-US" sz="1500" dirty="0">
                <a:solidFill>
                  <a:srgbClr val="00B050"/>
                </a:solidFill>
              </a:rPr>
              <a:t>Email: </a:t>
            </a:r>
            <a:r>
              <a:rPr lang="en-US" sz="1500" dirty="0">
                <a:solidFill>
                  <a:srgbClr val="00B050"/>
                </a:solidFill>
                <a:hlinkClick r:id="rId2"/>
              </a:rPr>
              <a:t>mdsony2011@gmail.com</a:t>
            </a:r>
            <a:r>
              <a:rPr lang="en-US" sz="1500" dirty="0">
                <a:solidFill>
                  <a:srgbClr val="00B050"/>
                </a:solidFill>
              </a:rPr>
              <a:t> </a:t>
            </a:r>
          </a:p>
        </p:txBody>
      </p:sp>
      <p:pic>
        <p:nvPicPr>
          <p:cNvPr id="3" name="Picture 62" descr="C:\Users\Dider sir\Desktop\Image of desktop\20151104_09435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410" y="2286001"/>
            <a:ext cx="1428750" cy="168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Dider sir\Desktop\Image of desktop\FB_IMG_149302582563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680" y="2417969"/>
            <a:ext cx="108885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ider sir\Desktop\Image of desktop\FB_IMG_149302582563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040" y="2379002"/>
            <a:ext cx="108885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07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3592" y="2276872"/>
            <a:ext cx="763284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বিষয়ঃ- শারীরিক শিক্ষা 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শ্রেণিঃ- ৮ম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অধ্যায়ঃ- ৫ম ।</a:t>
            </a:r>
          </a:p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পাঠঃ- সাঁতার ।</a:t>
            </a:r>
          </a:p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সময়ঃ-৪০ মিনিট ।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35760" y="764704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/>
              <a:t>পাঠ</a:t>
            </a:r>
            <a:r>
              <a:rPr lang="en-US" sz="6600" dirty="0"/>
              <a:t> </a:t>
            </a:r>
            <a:r>
              <a:rPr lang="en-US" sz="6600" dirty="0" err="1"/>
              <a:t>পরিচিতি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08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689" y="2996952"/>
            <a:ext cx="5968793" cy="2438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584" y="332657"/>
            <a:ext cx="3124200" cy="24721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064" y="333729"/>
            <a:ext cx="2867744" cy="24711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03912" y="5627455"/>
            <a:ext cx="16764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4000" dirty="0"/>
              <a:t>সাঁতার</a:t>
            </a:r>
            <a:r>
              <a:rPr lang="bn-BD" sz="1000" dirty="0"/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4887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981201"/>
            <a:ext cx="7772400" cy="1295399"/>
          </a:xfrm>
        </p:spPr>
        <p:txBody>
          <a:bodyPr>
            <a:normAutofit fontScale="90000"/>
          </a:bodyPr>
          <a:lstStyle/>
          <a:p>
            <a:r>
              <a:rPr lang="bn-BD" dirty="0" smtClean="0"/>
              <a:t/>
            </a:r>
            <a:br>
              <a:rPr lang="bn-BD" dirty="0" smtClean="0"/>
            </a:br>
            <a:r>
              <a:rPr lang="bn-BD" dirty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4654" y="1614618"/>
            <a:ext cx="8077200" cy="3048000"/>
          </a:xfrm>
        </p:spPr>
        <p:txBody>
          <a:bodyPr>
            <a:normAutofit/>
          </a:bodyPr>
          <a:lstStyle/>
          <a:p>
            <a:r>
              <a:rPr lang="bn-BD" dirty="0" smtClean="0"/>
              <a:t> </a:t>
            </a:r>
          </a:p>
          <a:p>
            <a:r>
              <a:rPr lang="bn-BD" dirty="0" smtClean="0">
                <a:solidFill>
                  <a:schemeClr val="tx1"/>
                </a:solidFill>
              </a:rPr>
              <a:t>এই পাঠ  শেষে শিক্ষার্থীরা</a:t>
            </a:r>
            <a:r>
              <a:rPr lang="en-US" dirty="0" smtClean="0">
                <a:solidFill>
                  <a:schemeClr val="tx1"/>
                </a:solidFill>
              </a:rPr>
              <a:t>---</a:t>
            </a:r>
            <a:endParaRPr lang="bn-BD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q"/>
            </a:pPr>
            <a:r>
              <a:rPr lang="bn-BD" sz="3000" dirty="0"/>
              <a:t>সাঁতার</a:t>
            </a:r>
            <a:r>
              <a:rPr lang="bn-BD" dirty="0" smtClean="0">
                <a:solidFill>
                  <a:schemeClr val="tx1"/>
                </a:solidFill>
              </a:rPr>
              <a:t>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  প্রকার ও কি কি  বলতে পারবে ?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সাঁতার এর বিভিন্ন কলাকৌশল বর্ণনা করতে পারবে । 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সাঁতার এর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 নিয়মাব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লী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ব্যাখ্যা করতে পারবে ।</a:t>
            </a:r>
          </a:p>
          <a:p>
            <a:pPr marL="457200" indent="-457200" algn="l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47728" y="865844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শিখন</a:t>
            </a:r>
            <a:r>
              <a:rPr lang="en-US" sz="4000" dirty="0"/>
              <a:t> </a:t>
            </a:r>
            <a:r>
              <a:rPr lang="en-US" sz="4000" dirty="0" err="1"/>
              <a:t>ফল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400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0658" y="2786058"/>
            <a:ext cx="3775276" cy="533400"/>
          </a:xfrm>
        </p:spPr>
        <p:txBody>
          <a:bodyPr>
            <a:normAutofit fontScale="90000"/>
          </a:bodyPr>
          <a:lstStyle/>
          <a:p>
            <a:r>
              <a:rPr lang="bn-BD" dirty="0" smtClean="0"/>
              <a:t>মুক্ত সাঁতার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52400"/>
            <a:ext cx="4114800" cy="2514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0" y="152400"/>
            <a:ext cx="4419600" cy="2514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096000" y="3643314"/>
            <a:ext cx="4419600" cy="22145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283" y="3643314"/>
            <a:ext cx="4267975" cy="218020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200928" y="271462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/>
              <a:t>চিৎ সাঁতার </a:t>
            </a:r>
            <a:endParaRPr lang="en-US" sz="3600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5857892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/>
              <a:t> প্রজাপতি  সাঁতার </a:t>
            </a:r>
            <a:endParaRPr lang="en-US" sz="3600" dirty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167594" y="5857893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বুক সাঁতার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815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688" y="1052736"/>
            <a:ext cx="5638800" cy="3124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24378" y="4714884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/>
              <a:t>মুক্ত সাঁতার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286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980728"/>
            <a:ext cx="5410200" cy="373380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1981200" y="1066800"/>
            <a:ext cx="1371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8686800" y="2365094"/>
            <a:ext cx="1447800" cy="2130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71600" y="1066800"/>
            <a:ext cx="16002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dirty="0"/>
              <a:t>পায়ের অবস্থ্যা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34400" y="4191000"/>
            <a:ext cx="16764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dirty="0"/>
              <a:t> </a:t>
            </a:r>
            <a:r>
              <a:rPr lang="bn-BD" dirty="0">
                <a:solidFill>
                  <a:schemeClr val="bg1"/>
                </a:solidFill>
              </a:rPr>
              <a:t>হাতের অবস্থ্যা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89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533400"/>
            <a:ext cx="7772400" cy="1905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মুক্ত সাঁতারের কলাকৌশলের বিবরণঃ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276600"/>
            <a:ext cx="8610600" cy="2971800"/>
          </a:xfrm>
        </p:spPr>
        <p:txBody>
          <a:bodyPr>
            <a:normAutofit fontScale="47500" lnSpcReduction="20000"/>
          </a:bodyPr>
          <a:lstStyle/>
          <a:p>
            <a:pPr marL="571500" indent="-571500" algn="l">
              <a:buFont typeface="Wingdings" pitchFamily="2" charset="2"/>
              <a:buChar char="v"/>
            </a:pPr>
            <a:r>
              <a:rPr lang="bn-BD" sz="5200" dirty="0">
                <a:latin typeface="NikoshBAN" pitchFamily="2" charset="0"/>
                <a:cs typeface="NikoshBAN" pitchFamily="2" charset="0"/>
              </a:rPr>
              <a:t>দেহের অবস্থানঃ  দেহটাকে  উপর করে পানির সমান্তরাল  রাখতে হবে।</a:t>
            </a:r>
          </a:p>
          <a:p>
            <a:pPr marL="571500" indent="-571500" algn="l">
              <a:buFont typeface="Wingdings" pitchFamily="2" charset="2"/>
              <a:buChar char="v"/>
            </a:pPr>
            <a:r>
              <a:rPr lang="bn-BD" sz="5200" dirty="0">
                <a:latin typeface="NikoshBAN" pitchFamily="2" charset="0"/>
                <a:cs typeface="NikoshBAN" pitchFamily="2" charset="0"/>
              </a:rPr>
              <a:t>হাতের অবস্থানঃ খাড়াভাবে হাতটাকে সোজা সামনে নিয়ে  যেতে হবে ।</a:t>
            </a:r>
          </a:p>
          <a:p>
            <a:pPr marL="571500" indent="-571500" algn="l">
              <a:buFont typeface="Wingdings" pitchFamily="2" charset="2"/>
              <a:buChar char="v"/>
            </a:pPr>
            <a:r>
              <a:rPr lang="bn-BD" sz="5200" dirty="0">
                <a:latin typeface="NikoshBAN" pitchFamily="2" charset="0"/>
                <a:cs typeface="NikoshBAN" pitchFamily="2" charset="0"/>
              </a:rPr>
              <a:t>পায়ের প্রক্রিয়াঃ  পায়ের কাজ কোমর থেকে শুরু হয়। একের পর এক ডান পা ও বাম পা উটা নামা করে ।</a:t>
            </a:r>
          </a:p>
          <a:p>
            <a:pPr marL="571500" indent="-571500" algn="l">
              <a:buFont typeface="Wingdings" pitchFamily="2" charset="2"/>
              <a:buChar char="v"/>
            </a:pPr>
            <a:r>
              <a:rPr lang="bn-BD" sz="5200" dirty="0">
                <a:latin typeface="NikoshBAN" pitchFamily="2" charset="0"/>
                <a:cs typeface="NikoshBAN" pitchFamily="2" charset="0"/>
              </a:rPr>
              <a:t>শ্বাস-প্রশ্বাসঃ সাঁতার কাটার  সময় মাথাটাকে গুরিয়ে পানির উপর মুখ দিয়ে নিশ্বাস ণেয়া ও  ছাড়া  হয় ।</a:t>
            </a:r>
          </a:p>
          <a:p>
            <a:pPr marL="457200" indent="-457200" algn="l">
              <a:buFont typeface="Wingdings" pitchFamily="2" charset="2"/>
              <a:buChar char="v"/>
            </a:pPr>
            <a:endParaRPr lang="bn-BD" sz="5200" dirty="0">
              <a:latin typeface="NikoshBAN" pitchFamily="2" charset="0"/>
              <a:cs typeface="NikoshBAN" pitchFamily="2" charset="0"/>
            </a:endParaRPr>
          </a:p>
          <a:p>
            <a:pPr marL="457200" indent="-457200" algn="l">
              <a:buFont typeface="Wingdings" pitchFamily="2" charset="2"/>
              <a:buChar char="v"/>
            </a:pPr>
            <a:endParaRPr lang="bn-BD" sz="5200" dirty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17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382</Words>
  <Application>Microsoft Office PowerPoint</Application>
  <PresentationFormat>Widescreen</PresentationFormat>
  <Paragraphs>105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  </vt:lpstr>
      <vt:lpstr>মুক্ত সাঁতার </vt:lpstr>
      <vt:lpstr>PowerPoint Presentation</vt:lpstr>
      <vt:lpstr>PowerPoint Presentation</vt:lpstr>
      <vt:lpstr>মুক্ত সাঁতারের কলাকৌশলের বিবরণঃ</vt:lpstr>
      <vt:lpstr>মুক্ত সাঁতারের  নিয়মাবলীঃ</vt:lpstr>
      <vt:lpstr>PowerPoint Presentation</vt:lpstr>
      <vt:lpstr>PowerPoint Presentation</vt:lpstr>
      <vt:lpstr>চিৎ সাঁতারের  কলাকৌশেলর বিবরণঃ </vt:lpstr>
      <vt:lpstr>চিৎ সাঁতারের নিয়মাবলীঃ </vt:lpstr>
      <vt:lpstr>PowerPoint Presentation</vt:lpstr>
      <vt:lpstr>PowerPoint Presentation</vt:lpstr>
      <vt:lpstr>বুক সাঁতারের  কলাকৌশলের বিবরণঃ- </vt:lpstr>
      <vt:lpstr>বুক সাঁতার এর নিয়মাবলী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2</cp:revision>
  <dcterms:created xsi:type="dcterms:W3CDTF">2020-03-05T16:25:00Z</dcterms:created>
  <dcterms:modified xsi:type="dcterms:W3CDTF">2020-03-05T16:25:42Z</dcterms:modified>
</cp:coreProperties>
</file>