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8"/>
  </p:notesMasterIdLst>
  <p:sldIdLst>
    <p:sldId id="257" r:id="rId2"/>
    <p:sldId id="258" r:id="rId3"/>
    <p:sldId id="266" r:id="rId4"/>
    <p:sldId id="259" r:id="rId5"/>
    <p:sldId id="267" r:id="rId6"/>
    <p:sldId id="260" r:id="rId7"/>
    <p:sldId id="261" r:id="rId8"/>
    <p:sldId id="270" r:id="rId9"/>
    <p:sldId id="262" r:id="rId10"/>
    <p:sldId id="269" r:id="rId11"/>
    <p:sldId id="273" r:id="rId12"/>
    <p:sldId id="271" r:id="rId13"/>
    <p:sldId id="27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2D5638-2662-46E4-9DEF-81432FCCFA6B}">
          <p14:sldIdLst>
            <p14:sldId id="257"/>
            <p14:sldId id="258"/>
            <p14:sldId id="266"/>
            <p14:sldId id="259"/>
            <p14:sldId id="267"/>
            <p14:sldId id="260"/>
            <p14:sldId id="261"/>
            <p14:sldId id="270"/>
            <p14:sldId id="262"/>
            <p14:sldId id="269"/>
            <p14:sldId id="273"/>
            <p14:sldId id="271"/>
          </p14:sldIdLst>
        </p14:section>
        <p14:section name="Untitled Section" id="{7D93BCEF-3BF8-48B9-A5F2-568772708735}">
          <p14:sldIdLst>
            <p14:sldId id="27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1E99"/>
    <a:srgbClr val="000000"/>
    <a:srgbClr val="4720EC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3A50B-DDD2-4314-B3A5-C9541FA6B0F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FDF8-F047-4E0D-B5D6-C8E74BDC4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9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1AB-6940-45F9-9B9B-9C5F34006325}" type="datetime1">
              <a:rPr lang="en-US" smtClean="0"/>
              <a:t>3/5/2020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1A0C-E46D-4287-A2B6-726FE1EA5CBB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B45B-42FF-496A-A641-34B9D18FE714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BD37-334C-4FDC-BB2D-CABC21235089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B281-1CDD-423E-99B3-B3DC8E3BF7B1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6D0CBD-2AFF-432E-9633-377E254AE0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93C8-963B-4287-BCB6-54668EB1FDA4}" type="datetime1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BFC0-626F-40DD-9D4B-097B96EE0DFF}" type="datetime1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BA2C-469A-4589-B293-B1F7CCB2B170}" type="datetime1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5DCE-568A-4CB7-8EB8-262DF1927722}" type="datetime1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AB4F-2FF6-457B-9F8F-95E27A2A5829}" type="datetime1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789E-BE9A-407F-8052-E449BBA368F6}" type="datetime1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B308C8-8D91-4933-9F61-746A64B07DBB}" type="datetime1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6D0CBD-2AFF-432E-9633-377E254AE02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35B3-0599-4FB6-8EF8-B7643F042C09}" type="datetime1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08" y="1416656"/>
            <a:ext cx="4624254" cy="399173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311520" y="5448269"/>
            <a:ext cx="44662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6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সকলকে স্বাগতম</a:t>
            </a:r>
            <a:endParaRPr lang="en-US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3" t="76527" r="-3294"/>
          <a:stretch/>
        </p:blipFill>
        <p:spPr>
          <a:xfrm>
            <a:off x="1733544" y="218941"/>
            <a:ext cx="5611782" cy="9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r 6"/>
          <p:cNvSpPr/>
          <p:nvPr/>
        </p:nvSpPr>
        <p:spPr>
          <a:xfrm>
            <a:off x="1" y="782197"/>
            <a:ext cx="9153676" cy="5525583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988426">
            <a:off x="727551" y="1899005"/>
            <a:ext cx="3758854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আদম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18074">
            <a:off x="4918304" y="1675005"/>
            <a:ext cx="2901259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শিস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988426">
            <a:off x="4732156" y="4570597"/>
            <a:ext cx="3874689" cy="83099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ইব্রাহিম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777421">
            <a:off x="1033446" y="4562430"/>
            <a:ext cx="329665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ইদ্রিস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5195342">
            <a:off x="5125616" y="2188370"/>
            <a:ext cx="818865" cy="1421835"/>
            <a:chOff x="6444364" y="1691335"/>
            <a:chExt cx="818865" cy="1488082"/>
          </a:xfrm>
          <a:solidFill>
            <a:srgbClr val="FF66FF"/>
          </a:solidFill>
        </p:grpSpPr>
        <p:sp>
          <p:nvSpPr>
            <p:cNvPr id="22" name="Flowchart: Terminator 21"/>
            <p:cNvSpPr/>
            <p:nvPr/>
          </p:nvSpPr>
          <p:spPr>
            <a:xfrm rot="18435106">
              <a:off x="6109756" y="2025943"/>
              <a:ext cx="1488082" cy="818865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rgbClr val="00B050"/>
                  </a:solidFill>
                </a:rPr>
                <a:t> 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8467777">
              <a:off x="6258167" y="2232361"/>
              <a:ext cx="116140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 </a:t>
              </a:r>
              <a:r>
                <a:rPr lang="bn-BD" sz="2800" dirty="0">
                  <a:solidFill>
                    <a:schemeClr val="bg1"/>
                  </a:solidFill>
                </a:rPr>
                <a:t>৫০টি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18381398">
            <a:off x="3139564" y="2927183"/>
            <a:ext cx="63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81771" y="2489854"/>
            <a:ext cx="1488082" cy="818865"/>
            <a:chOff x="4093775" y="2052466"/>
            <a:chExt cx="1488082" cy="818865"/>
          </a:xfrm>
          <a:solidFill>
            <a:srgbClr val="00B0F0"/>
          </a:solidFill>
        </p:grpSpPr>
        <p:sp>
          <p:nvSpPr>
            <p:cNvPr id="23" name="Flowchart: Terminator 22"/>
            <p:cNvSpPr/>
            <p:nvPr/>
          </p:nvSpPr>
          <p:spPr>
            <a:xfrm rot="19902133">
              <a:off x="4093775" y="2052466"/>
              <a:ext cx="1488082" cy="818865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rgbClr val="00B050"/>
                  </a:solidFill>
                </a:rPr>
                <a:t> 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628234">
              <a:off x="4254972" y="2166224"/>
              <a:ext cx="131620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 </a:t>
              </a:r>
              <a:r>
                <a:rPr lang="bn-BD" sz="3200" dirty="0">
                  <a:solidFill>
                    <a:schemeClr val="bg1"/>
                  </a:solidFill>
                </a:rPr>
                <a:t>১০টি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 rot="1826111">
            <a:off x="2728703" y="3975462"/>
            <a:ext cx="1488082" cy="885383"/>
            <a:chOff x="4137221" y="3482369"/>
            <a:chExt cx="1488082" cy="885383"/>
          </a:xfrm>
          <a:solidFill>
            <a:schemeClr val="bg1"/>
          </a:solidFill>
        </p:grpSpPr>
        <p:sp>
          <p:nvSpPr>
            <p:cNvPr id="25" name="Flowchart: Terminator 24"/>
            <p:cNvSpPr/>
            <p:nvPr/>
          </p:nvSpPr>
          <p:spPr>
            <a:xfrm>
              <a:off x="4137221" y="3548887"/>
              <a:ext cx="1488082" cy="818865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rgbClr val="00B050"/>
                  </a:solidFill>
                </a:rPr>
                <a:t> 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50436" y="3482369"/>
              <a:ext cx="1182571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 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৩০টি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48915" y="3948060"/>
            <a:ext cx="1488082" cy="818865"/>
            <a:chOff x="5950898" y="3521243"/>
            <a:chExt cx="1488082" cy="818865"/>
          </a:xfrm>
        </p:grpSpPr>
        <p:sp>
          <p:nvSpPr>
            <p:cNvPr id="24" name="Flowchart: Terminator 23"/>
            <p:cNvSpPr/>
            <p:nvPr/>
          </p:nvSpPr>
          <p:spPr>
            <a:xfrm rot="20391602">
              <a:off x="5950898" y="3521243"/>
              <a:ext cx="1488082" cy="818865"/>
            </a:xfrm>
            <a:prstGeom prst="flowChartTermina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rgbClr val="00B050"/>
                  </a:solidFill>
                </a:rPr>
                <a:t> 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9801334">
              <a:off x="6108429" y="3562874"/>
              <a:ext cx="11884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rgbClr val="961E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১০টি</a:t>
              </a:r>
              <a:endParaRPr lang="en-US" sz="1400" dirty="0">
                <a:solidFill>
                  <a:srgbClr val="961E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E146-FEA2-4E48-A58D-2E8B98E2F9A3}" type="datetime1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9153676" cy="716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১০০</a:t>
            </a:r>
            <a:r>
              <a:rPr lang="bn-BD" sz="4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খানা </a:t>
            </a:r>
            <a:r>
              <a:rPr lang="bn-BD" sz="4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সহিফা৪জন নবীর উপর নাজিল হয়</a:t>
            </a:r>
            <a:endParaRPr lang="en-US" sz="4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5DCE-568A-4CB7-8EB8-262DF1927722}" type="datetime1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367354"/>
            <a:ext cx="91440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আলোচ্য বিষয়</a:t>
            </a:r>
            <a:endParaRPr lang="en-US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5785" y="1725937"/>
            <a:ext cx="34724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115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মানুষ</a:t>
            </a:r>
            <a:endParaRPr lang="en-US" sz="115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146" y="3859325"/>
            <a:ext cx="799770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তাদের দুনিয়ার কল্যান</a:t>
            </a:r>
          </a:p>
          <a:p>
            <a:pPr algn="ctr"/>
            <a:r>
              <a:rPr lang="bn-BD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ও আখেরাতের মুক্তি।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3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1794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তায়ালার</a:t>
            </a:r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(জাত)</a:t>
            </a:r>
            <a:r>
              <a:rPr lang="bn-BD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সত্তাগত  পরিচয়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66777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তায়ালার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(সেফাত)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গুনাবলির 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62B9-E353-4BDE-8831-B993E3F1849D}" type="datetime1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12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9266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কিতাবের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8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252">
              <a:srgbClr val="00B050"/>
            </a:gs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1" y="3603813"/>
            <a:ext cx="9066882" cy="2169026"/>
          </a:xfrm>
          <a:prstGeom prst="wave">
            <a:avLst>
              <a:gd name="adj1" fmla="val 12500"/>
              <a:gd name="adj2" fmla="val 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হালাল </a:t>
            </a:r>
            <a:r>
              <a:rPr lang="bn-BD" sz="8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হারামের 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" y="2521848"/>
            <a:ext cx="9066882" cy="105255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উপদেশ ও সুসংবাদের বিবরণ 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0" y="725115"/>
            <a:ext cx="9144000" cy="1075497"/>
          </a:xfrm>
          <a:prstGeom prst="snip2Diag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রাসুলগণের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D1DD-2002-4CFF-9757-34AE28E5072F}" type="datetime1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5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405" y="521970"/>
            <a:ext cx="3983441" cy="132343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082" y="2430049"/>
            <a:ext cx="7340252" cy="646331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শীস আঃ এর উপর কতটি ছহিফা নাযিল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164921" y="3687590"/>
            <a:ext cx="1515484" cy="6388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 ২৫টি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914532" y="3629042"/>
            <a:ext cx="1515484" cy="6388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৩৫টি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164921" y="4912298"/>
            <a:ext cx="1515484" cy="6388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৪৫টি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914532" y="4842078"/>
            <a:ext cx="1515484" cy="6388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৫০টি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3095740" y="4013267"/>
            <a:ext cx="3090902" cy="626301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৫০টি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9ED8-8835-4F31-AE8B-D3DD30F6E8C0}" type="datetime1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14</a:t>
            </a:fld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2796929">
            <a:off x="6385424" y="4194112"/>
            <a:ext cx="556844" cy="890911"/>
          </a:xfrm>
          <a:prstGeom prst="halfFrame">
            <a:avLst>
              <a:gd name="adj1" fmla="val 13426"/>
              <a:gd name="adj2" fmla="val 144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2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20880" y="1375786"/>
            <a:ext cx="2617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4720E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rgbClr val="4720E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41" y="209188"/>
            <a:ext cx="4925232" cy="37081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2623472" y="4681149"/>
            <a:ext cx="6410359" cy="70788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আসমানী কিতাবের বিষয় বস্তু লিখ ১০টি বাক্যে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34A7-04F1-41BE-BD5E-77CA01751D70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6319 0.4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FBA4-197D-4594-B2D9-5C4DD9EE824D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16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6"/>
          <a:stretch/>
        </p:blipFill>
        <p:spPr>
          <a:xfrm>
            <a:off x="2538884" y="1937566"/>
            <a:ext cx="4130064" cy="3420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6"/>
          <a:stretch/>
        </p:blipFill>
        <p:spPr>
          <a:xfrm>
            <a:off x="1040317" y="888642"/>
            <a:ext cx="7127198" cy="81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24173" y="307293"/>
            <a:ext cx="2668249" cy="12859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410818" y="1233432"/>
            <a:ext cx="5643699" cy="4544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54199" y="3125507"/>
            <a:ext cx="3686180" cy="2537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ctr">
              <a:buNone/>
            </a:pPr>
            <a:r>
              <a:rPr lang="bn-BD" sz="4400" dirty="0" smtClean="0">
                <a:solidFill>
                  <a:srgbClr val="4720E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শ্রেণিঃ৯ম</a:t>
            </a:r>
            <a:r>
              <a:rPr lang="en-US" sz="4400" dirty="0" smtClean="0">
                <a:solidFill>
                  <a:srgbClr val="4720E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4400" dirty="0" smtClean="0">
                <a:solidFill>
                  <a:srgbClr val="4720E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</a:p>
          <a:p>
            <a:pPr marL="0" indent="0" algn="ctr">
              <a:buNone/>
            </a:pPr>
            <a:r>
              <a:rPr lang="bn-BD" sz="3600" dirty="0" smtClean="0">
                <a:solidFill>
                  <a:srgbClr val="4720E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ইসলাম শিক্ষা</a:t>
            </a:r>
          </a:p>
          <a:p>
            <a:pPr marL="0" indent="0" algn="ctr">
              <a:buNone/>
            </a:pPr>
            <a:r>
              <a:rPr lang="bn-BD" sz="3600" dirty="0" smtClean="0">
                <a:solidFill>
                  <a:srgbClr val="4720E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অধ্যায়ঃ প্রথম</a:t>
            </a:r>
          </a:p>
          <a:p>
            <a:pPr marL="0" indent="0" algn="ctr">
              <a:buNone/>
            </a:pPr>
            <a:r>
              <a:rPr lang="bn-BD" sz="3600" dirty="0" smtClean="0">
                <a:solidFill>
                  <a:srgbClr val="4720E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পাঠঃ ১১</a:t>
            </a:r>
            <a:endParaRPr lang="bn-BD" sz="3600" dirty="0">
              <a:solidFill>
                <a:srgbClr val="4720E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4800" dirty="0">
              <a:solidFill>
                <a:srgbClr val="4720E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F379-A148-4E7A-BBBD-8BCFED50BC1F}" type="datetime1">
              <a:rPr lang="en-US" smtClean="0"/>
              <a:t>3/5/2020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9646" y="2907123"/>
            <a:ext cx="5033749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মাহাবুব আলম</a:t>
            </a:r>
          </a:p>
          <a:p>
            <a:pPr algn="ctr"/>
            <a:r>
              <a:rPr lang="bn-BD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720E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কামিল</a:t>
            </a:r>
            <a:r>
              <a:rPr lang="bn-BD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720E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(হাদীস)</a:t>
            </a:r>
            <a:r>
              <a:rPr lang="bn-BD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720E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বিএ;অনার্স</a:t>
            </a:r>
            <a:r>
              <a:rPr lang="bn-BD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720E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(হাদীস)</a:t>
            </a:r>
            <a:r>
              <a:rPr lang="bn-BD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720E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এম,এ,</a:t>
            </a:r>
            <a:r>
              <a:rPr lang="bn-BD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720E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(হাদীস)</a:t>
            </a:r>
            <a:r>
              <a:rPr lang="bn-BD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720E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ইবি</a:t>
            </a:r>
            <a:r>
              <a:rPr lang="bn-BD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720E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(কুষ্টিয়া</a:t>
            </a:r>
            <a:r>
              <a:rPr lang="bn-BD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720E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সহকারী শিক্ষক</a:t>
            </a:r>
          </a:p>
          <a:p>
            <a:pPr algn="ctr"/>
            <a:r>
              <a:rPr lang="bn-BD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রাজ্জাক হাওলাদার একাডেমী</a:t>
            </a: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মাদারীপুর।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5" t="12024" r="26296" b="11433"/>
          <a:stretch/>
        </p:blipFill>
        <p:spPr>
          <a:xfrm>
            <a:off x="6509646" y="568532"/>
            <a:ext cx="1989678" cy="2338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6618" r="7412" b="5293"/>
          <a:stretch/>
        </p:blipFill>
        <p:spPr>
          <a:xfrm>
            <a:off x="704303" y="568532"/>
            <a:ext cx="2255465" cy="2338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4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8013" y="326205"/>
            <a:ext cx="2427506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8042" y="5329254"/>
            <a:ext cx="3567448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কোর আন হাদীস,ইসলামী সাহিত্য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A3B4-3116-436A-B438-368ABACCDA8C}" type="datetime1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45" y="1094705"/>
            <a:ext cx="3976442" cy="394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8465" y="534162"/>
            <a:ext cx="2637692" cy="646331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কোরআন মাজিদ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465" y="534164"/>
            <a:ext cx="2637692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73" y="1665962"/>
            <a:ext cx="5668890" cy="451868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C26C-578A-4D82-97AD-9BDB090925D4}" type="datetime1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3941" r="11267" b="4198"/>
          <a:stretch/>
        </p:blipFill>
        <p:spPr>
          <a:xfrm>
            <a:off x="4997003" y="1764406"/>
            <a:ext cx="1403798" cy="229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6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04348E-6 L -0.43385 0.143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1" y="7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0.01111 L -0.03559 0.675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33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17192" y="514175"/>
            <a:ext cx="42135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400" b="1" dirty="0" smtClean="0">
                <a:ln w="50800"/>
                <a:latin typeface="Nikosh" pitchFamily="2" charset="0"/>
                <a:cs typeface="Nikosh" pitchFamily="2" charset="0"/>
              </a:rPr>
              <a:t>এই গুলি ছবি কিসের</a:t>
            </a:r>
            <a:endParaRPr lang="en-US" sz="4400" b="1" cap="none" spc="0" dirty="0">
              <a:ln w="50800"/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5640" y="539781"/>
            <a:ext cx="353668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আসমানি গ্রন্থ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5BEF-0ED7-40AE-AA17-226021ADF484}" type="datetime1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26" y="2408104"/>
            <a:ext cx="1658112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57" y="2408104"/>
            <a:ext cx="1658112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" y="2408104"/>
            <a:ext cx="1630679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68" y="2408104"/>
            <a:ext cx="1704259" cy="2438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4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671" y="399785"/>
            <a:ext cx="7701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আসমানি 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351D-3583-4A66-9894-EBC24F14064E}" type="datetime1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2689" r="1076" b="3464"/>
          <a:stretch/>
        </p:blipFill>
        <p:spPr>
          <a:xfrm>
            <a:off x="708671" y="2104222"/>
            <a:ext cx="7701234" cy="359149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8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535" y="1214846"/>
            <a:ext cx="7216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শিক্ষন ফল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42" y="2743200"/>
            <a:ext cx="455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3535" y="2860170"/>
            <a:ext cx="7087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আসমানী কিতাব কী?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কোন নবীর উপর কোন কিতাব নাজিল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আসমানী কিতাবের গুরুত্ব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0825" y="99151"/>
            <a:ext cx="9112157" cy="6676221"/>
          </a:xfrm>
          <a:prstGeom prst="frame">
            <a:avLst/>
          </a:prstGeom>
          <a:solidFill>
            <a:schemeClr val="accent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216E-C03E-4B81-B5C2-A916031CF4ED}" type="datetime1">
              <a:rPr lang="en-US" smtClean="0">
                <a:solidFill>
                  <a:srgbClr val="FF0000"/>
                </a:solidFill>
              </a:rPr>
              <a:t>3/5/2020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Md.Mahabub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Alam.Razzak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Howlader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Akademy,Madaripur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>
                <a:solidFill>
                  <a:srgbClr val="FF0000"/>
                </a:solidFill>
              </a:rPr>
              <a:t>7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0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08518" y="538924"/>
            <a:ext cx="2565779" cy="21972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55539" y="538924"/>
            <a:ext cx="4871735" cy="3505505"/>
          </a:xfrm>
          <a:prstGeom prst="round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88955" y="721844"/>
            <a:ext cx="1542197" cy="15655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3170" y="4891488"/>
            <a:ext cx="1355075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2400" dirty="0"/>
              <a:t> </a:t>
            </a:r>
            <a:r>
              <a:rPr lang="bn-BD" dirty="0" smtClean="0">
                <a:solidFill>
                  <a:srgbClr val="FFFF00"/>
                </a:solidFill>
              </a:rPr>
              <a:t>২।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ছহিফা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012" y="4825552"/>
            <a:ext cx="2001109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821" y="2189434"/>
            <a:ext cx="4871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bn-BD" dirty="0" smtClean="0"/>
          </a:p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আসমানি </a:t>
            </a:r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A75-3EA3-4A9A-8E71-8880CD7852F4}" type="datetime1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t="5141" r="8774" b="5702"/>
          <a:stretch/>
        </p:blipFill>
        <p:spPr>
          <a:xfrm>
            <a:off x="5624579" y="895889"/>
            <a:ext cx="786412" cy="1293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34" y="869911"/>
            <a:ext cx="897275" cy="1319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99" y="869912"/>
            <a:ext cx="943600" cy="1338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43" y="869911"/>
            <a:ext cx="882431" cy="13195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54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78811E-6 L -0.27101 0.517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258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11 0.0257 L 0.321 0.522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07" y="1950713"/>
            <a:ext cx="1481963" cy="2190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72" y="1939753"/>
            <a:ext cx="1470302" cy="2201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3" y="1950828"/>
            <a:ext cx="1439630" cy="2159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8" t="4898" r="10110" b="8495"/>
          <a:stretch/>
        </p:blipFill>
        <p:spPr>
          <a:xfrm>
            <a:off x="7031620" y="1940977"/>
            <a:ext cx="1559541" cy="22108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120" y="614491"/>
            <a:ext cx="1979111" cy="646331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9773" y="642776"/>
            <a:ext cx="180502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ঈসা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8556" y="614492"/>
            <a:ext cx="189769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দাউদ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2133" y="642362"/>
            <a:ext cx="245659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মুহাম্মাদ সাঃ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651" y="4934572"/>
            <a:ext cx="9047352" cy="1307042"/>
            <a:chOff x="44651" y="4934572"/>
            <a:chExt cx="9047352" cy="1307042"/>
          </a:xfrm>
        </p:grpSpPr>
        <p:sp>
          <p:nvSpPr>
            <p:cNvPr id="27" name="Regular Pentagon 26"/>
            <p:cNvSpPr/>
            <p:nvPr/>
          </p:nvSpPr>
          <p:spPr>
            <a:xfrm>
              <a:off x="2342521" y="5013315"/>
              <a:ext cx="2065360" cy="1228299"/>
            </a:xfrm>
            <a:prstGeom prst="pentagon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gular Pentagon 18"/>
            <p:cNvSpPr/>
            <p:nvPr/>
          </p:nvSpPr>
          <p:spPr>
            <a:xfrm>
              <a:off x="6678693" y="4934573"/>
              <a:ext cx="2413310" cy="1228300"/>
            </a:xfrm>
            <a:prstGeom prst="pentagon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52816" y="5294134"/>
              <a:ext cx="206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 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 কোরআন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gular Pentagon 20"/>
            <p:cNvSpPr/>
            <p:nvPr/>
          </p:nvSpPr>
          <p:spPr>
            <a:xfrm>
              <a:off x="4572000" y="4982538"/>
              <a:ext cx="2065360" cy="1228299"/>
            </a:xfrm>
            <a:prstGeom prst="pentagon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45040" y="5335078"/>
              <a:ext cx="12692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ইঞ্জিল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gular Pentagon 22"/>
            <p:cNvSpPr/>
            <p:nvPr/>
          </p:nvSpPr>
          <p:spPr>
            <a:xfrm>
              <a:off x="44651" y="4934572"/>
              <a:ext cx="2065360" cy="1228299"/>
            </a:xfrm>
            <a:prstGeom prst="pent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6689" y="5304299"/>
              <a:ext cx="14739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তাওরাত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72313" y="5384222"/>
              <a:ext cx="14079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যাবুর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C73-B67E-4F1E-A75C-37D05F7054B1}" type="datetime1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0CBD-2AFF-432E-9633-377E254AE02A}" type="slidenum">
              <a:rPr lang="en-US" smtClean="0"/>
              <a:t>9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-47773" y="103107"/>
            <a:ext cx="9021956" cy="1683635"/>
            <a:chOff x="641002" y="256789"/>
            <a:chExt cx="9021956" cy="1683635"/>
          </a:xfrm>
        </p:grpSpPr>
        <p:sp>
          <p:nvSpPr>
            <p:cNvPr id="36" name="TextBox 35"/>
            <p:cNvSpPr txBox="1"/>
            <p:nvPr/>
          </p:nvSpPr>
          <p:spPr>
            <a:xfrm>
              <a:off x="858591" y="256789"/>
              <a:ext cx="8804367" cy="13234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বড়</a:t>
              </a:r>
              <a:r>
                <a:rPr lang="bn-BD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b="1" dirty="0">
                  <a:solidFill>
                    <a:srgbClr val="961E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চারটি</a:t>
              </a:r>
              <a:r>
                <a:rPr lang="bn-BD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আসমানি </a:t>
              </a:r>
              <a:r>
                <a:rPr lang="bn-BD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কিতাব</a:t>
              </a:r>
              <a:r>
                <a:rPr lang="bn-BD" sz="8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41002" y="1260822"/>
              <a:ext cx="7950159" cy="307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7700790" y="1568598"/>
              <a:ext cx="184558" cy="36019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1283227" y="1580228"/>
              <a:ext cx="184558" cy="36019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3269479" y="1568598"/>
              <a:ext cx="223488" cy="36019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5200008" y="1569283"/>
              <a:ext cx="184558" cy="36019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063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03215E-7 L -0.00243 0.517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586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0079E-6 L 0.0073 0.5299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648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2406E-6 L 0.00382 0.5190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595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591E-6 L 0.01094 0.533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26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2105</TotalTime>
  <Words>331</Words>
  <Application>Microsoft Office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Admin</cp:lastModifiedBy>
  <cp:revision>275</cp:revision>
  <dcterms:created xsi:type="dcterms:W3CDTF">2014-02-23T09:20:59Z</dcterms:created>
  <dcterms:modified xsi:type="dcterms:W3CDTF">2020-03-05T10:08:21Z</dcterms:modified>
</cp:coreProperties>
</file>