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912" r:id="rId4"/>
  </p:sldMasterIdLst>
  <p:sldIdLst>
    <p:sldId id="323" r:id="rId5"/>
    <p:sldId id="324" r:id="rId6"/>
    <p:sldId id="263" r:id="rId7"/>
    <p:sldId id="280" r:id="rId8"/>
    <p:sldId id="317" r:id="rId9"/>
    <p:sldId id="325" r:id="rId10"/>
    <p:sldId id="326" r:id="rId11"/>
    <p:sldId id="327" r:id="rId12"/>
    <p:sldId id="328" r:id="rId13"/>
    <p:sldId id="319" r:id="rId14"/>
    <p:sldId id="32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75F5F-BEDE-4382-8F78-052D4D273BC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5C3ADE-6058-423A-B5A4-AD71030D2344}">
      <dgm:prSet phldrT="[Text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Acy®úK</a:t>
          </a:r>
          <a:r>
            <a:rPr lang="en-US" dirty="0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Dw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™¢`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6D198693-F1B6-4E14-8E3D-7E866DAD4559}" type="parTrans" cxnId="{5FEE032A-ECC1-4489-B4DC-BFE45DFABC3D}">
      <dgm:prSet/>
      <dgm:spPr/>
      <dgm:t>
        <a:bodyPr/>
        <a:lstStyle/>
        <a:p>
          <a:endParaRPr lang="en-US"/>
        </a:p>
      </dgm:t>
    </dgm:pt>
    <dgm:pt modelId="{55B89C9C-9FD5-4D68-8825-CC9D89387511}" type="sibTrans" cxnId="{5FEE032A-ECC1-4489-B4DC-BFE45DFABC3D}">
      <dgm:prSet/>
      <dgm:spPr/>
      <dgm:t>
        <a:bodyPr/>
        <a:lstStyle/>
        <a:p>
          <a:endParaRPr lang="en-US"/>
        </a:p>
      </dgm:t>
    </dgm:pt>
    <dgm:pt modelId="{688B320A-5753-49E2-A82F-CB1C0D821C57}">
      <dgm:prSet phldrT="[Text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Avw</a:t>
          </a:r>
          <a:r>
            <a:rPr lang="en-US" dirty="0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` </a:t>
          </a:r>
          <a:r>
            <a:rPr lang="en-US" dirty="0" err="1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Dw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™¢`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33C2CC5B-9FD4-4ED3-9F3F-73CB01BB2445}" type="parTrans" cxnId="{8308D7EB-ABB0-450B-B246-5B3A28C73D91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B3AE02CD-FBE1-473B-BC80-156B9BFCF14D}" type="sibTrans" cxnId="{8308D7EB-ABB0-450B-B246-5B3A28C73D91}">
      <dgm:prSet/>
      <dgm:spPr/>
      <dgm:t>
        <a:bodyPr/>
        <a:lstStyle/>
        <a:p>
          <a:endParaRPr lang="en-US"/>
        </a:p>
      </dgm:t>
    </dgm:pt>
    <dgm:pt modelId="{19795409-1252-440C-B5AE-A261BD60242D}">
      <dgm:prSet phldrT="[Text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dvY</a:t>
          </a:r>
          <a:r>
            <a:rPr lang="en-US" dirty="0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©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94053CA6-5E64-40D3-B9BB-9942F6050B70}" type="parTrans" cxnId="{07CCC911-275B-4080-A352-F62060BECBE3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E13BB839-44E4-4CF4-9163-898E40CC7595}" type="sibTrans" cxnId="{07CCC911-275B-4080-A352-F62060BECBE3}">
      <dgm:prSet/>
      <dgm:spPr/>
      <dgm:t>
        <a:bodyPr/>
        <a:lstStyle/>
        <a:p>
          <a:endParaRPr lang="en-US"/>
        </a:p>
      </dgm:t>
    </dgm:pt>
    <dgm:pt modelId="{1F06CAD8-5464-4BD8-93EA-0240A07AEA24}">
      <dgm:prSet phldrT="[Text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gm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DE42BB95-51F0-441B-ACD3-BD1F77CDCFD9}" type="parTrans" cxnId="{AECC7071-7648-4C75-9396-A4CC12D03161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D028AE89-AE72-4056-B18A-9B653A2E01AA}" type="sibTrans" cxnId="{AECC7071-7648-4C75-9396-A4CC12D03161}">
      <dgm:prSet/>
      <dgm:spPr/>
      <dgm:t>
        <a:bodyPr/>
        <a:lstStyle/>
        <a:p>
          <a:endParaRPr lang="en-US"/>
        </a:p>
      </dgm:t>
    </dgm:pt>
    <dgm:pt modelId="{2BD2AF3A-6D05-49C7-8CA6-DDEE9FBBAD40}">
      <dgm:prSet phldrT="[Text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mgv½</a:t>
          </a:r>
          <a:r>
            <a:rPr lang="en-US" dirty="0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Dw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™¢`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B9BDC623-AB66-4587-8A10-795A07AA09CE}" type="parTrans" cxnId="{05F87F31-D1DF-4633-A4EE-A87E4DFFA476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B8076903-1915-424B-B3FA-24F3BD1A7169}" type="sibTrans" cxnId="{05F87F31-D1DF-4633-A4EE-A87E4DFFA476}">
      <dgm:prSet/>
      <dgm:spPr/>
      <dgm:t>
        <a:bodyPr/>
        <a:lstStyle/>
        <a:p>
          <a:endParaRPr lang="en-US"/>
        </a:p>
      </dgm:t>
    </dgm:pt>
    <dgm:pt modelId="{A357C163-9AE2-44E7-88E8-C63C8237F94C}" type="pres">
      <dgm:prSet presAssocID="{D2E75F5F-BEDE-4382-8F78-052D4D273B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6F4F75-C4A6-49A7-8341-C325E3BBB19A}" type="pres">
      <dgm:prSet presAssocID="{645C3ADE-6058-423A-B5A4-AD71030D2344}" presName="centerShape" presStyleLbl="node0" presStyleIdx="0" presStyleCnt="1"/>
      <dgm:spPr/>
      <dgm:t>
        <a:bodyPr/>
        <a:lstStyle/>
        <a:p>
          <a:endParaRPr lang="en-US"/>
        </a:p>
      </dgm:t>
    </dgm:pt>
    <dgm:pt modelId="{F274B61B-7455-4D15-9356-984354335E42}" type="pres">
      <dgm:prSet presAssocID="{33C2CC5B-9FD4-4ED3-9F3F-73CB01BB2445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F367235-D37F-4DDA-B2DA-11FEDDA91B55}" type="pres">
      <dgm:prSet presAssocID="{33C2CC5B-9FD4-4ED3-9F3F-73CB01BB244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5016FB8-DADD-4428-8358-5D074CF505FD}" type="pres">
      <dgm:prSet presAssocID="{688B320A-5753-49E2-A82F-CB1C0D821C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47819-2486-46D4-A8B1-850AEEDDDF67}" type="pres">
      <dgm:prSet presAssocID="{94053CA6-5E64-40D3-B9BB-9942F6050B7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BF43469-5DCF-422F-9E34-D07E0143ED26}" type="pres">
      <dgm:prSet presAssocID="{94053CA6-5E64-40D3-B9BB-9942F6050B7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5804271-CB65-4B87-88C6-F2296D28F036}" type="pres">
      <dgm:prSet presAssocID="{19795409-1252-440C-B5AE-A261BD6024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11301-40DD-41DC-8753-80C5080EE9C9}" type="pres">
      <dgm:prSet presAssocID="{DE42BB95-51F0-441B-ACD3-BD1F77CDCFD9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F8DA7CC-E338-43FE-B09C-6FC77C1DD125}" type="pres">
      <dgm:prSet presAssocID="{DE42BB95-51F0-441B-ACD3-BD1F77CDCFD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EDF8147-C18B-4369-9FFF-65143C74D854}" type="pres">
      <dgm:prSet presAssocID="{1F06CAD8-5464-4BD8-93EA-0240A07AEA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26BFC-04E4-481B-88D9-842D54DC1DBA}" type="pres">
      <dgm:prSet presAssocID="{B9BDC623-AB66-4587-8A10-795A07AA09CE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438F5A1-7817-44D1-93A9-5CB366E1793D}" type="pres">
      <dgm:prSet presAssocID="{B9BDC623-AB66-4587-8A10-795A07AA09C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4E44394-51A6-4FFB-B010-625CC082836E}" type="pres">
      <dgm:prSet presAssocID="{2BD2AF3A-6D05-49C7-8CA6-DDEE9FBBAD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CC7071-7648-4C75-9396-A4CC12D03161}" srcId="{645C3ADE-6058-423A-B5A4-AD71030D2344}" destId="{1F06CAD8-5464-4BD8-93EA-0240A07AEA24}" srcOrd="2" destOrd="0" parTransId="{DE42BB95-51F0-441B-ACD3-BD1F77CDCFD9}" sibTransId="{D028AE89-AE72-4056-B18A-9B653A2E01AA}"/>
    <dgm:cxn modelId="{06613A79-CEE8-4037-A3CD-F83253170F64}" type="presOf" srcId="{94053CA6-5E64-40D3-B9BB-9942F6050B70}" destId="{6CB47819-2486-46D4-A8B1-850AEEDDDF67}" srcOrd="0" destOrd="0" presId="urn:microsoft.com/office/officeart/2005/8/layout/radial5"/>
    <dgm:cxn modelId="{1E196908-4033-4E3E-93F5-A5AAE4C7FD5B}" type="presOf" srcId="{33C2CC5B-9FD4-4ED3-9F3F-73CB01BB2445}" destId="{F274B61B-7455-4D15-9356-984354335E42}" srcOrd="0" destOrd="0" presId="urn:microsoft.com/office/officeart/2005/8/layout/radial5"/>
    <dgm:cxn modelId="{FFD500F9-F40C-47A5-8C87-6131EBB68C8F}" type="presOf" srcId="{33C2CC5B-9FD4-4ED3-9F3F-73CB01BB2445}" destId="{7F367235-D37F-4DDA-B2DA-11FEDDA91B55}" srcOrd="1" destOrd="0" presId="urn:microsoft.com/office/officeart/2005/8/layout/radial5"/>
    <dgm:cxn modelId="{5FEE032A-ECC1-4489-B4DC-BFE45DFABC3D}" srcId="{D2E75F5F-BEDE-4382-8F78-052D4D273BC9}" destId="{645C3ADE-6058-423A-B5A4-AD71030D2344}" srcOrd="0" destOrd="0" parTransId="{6D198693-F1B6-4E14-8E3D-7E866DAD4559}" sibTransId="{55B89C9C-9FD5-4D68-8825-CC9D89387511}"/>
    <dgm:cxn modelId="{05F87F31-D1DF-4633-A4EE-A87E4DFFA476}" srcId="{645C3ADE-6058-423A-B5A4-AD71030D2344}" destId="{2BD2AF3A-6D05-49C7-8CA6-DDEE9FBBAD40}" srcOrd="3" destOrd="0" parTransId="{B9BDC623-AB66-4587-8A10-795A07AA09CE}" sibTransId="{B8076903-1915-424B-B3FA-24F3BD1A7169}"/>
    <dgm:cxn modelId="{24C1B3EB-2B20-450D-A285-5B19E79738D5}" type="presOf" srcId="{19795409-1252-440C-B5AE-A261BD60242D}" destId="{F5804271-CB65-4B87-88C6-F2296D28F036}" srcOrd="0" destOrd="0" presId="urn:microsoft.com/office/officeart/2005/8/layout/radial5"/>
    <dgm:cxn modelId="{FBD6716A-7787-4530-97EE-F6A5F76BFAB8}" type="presOf" srcId="{DE42BB95-51F0-441B-ACD3-BD1F77CDCFD9}" destId="{0F8DA7CC-E338-43FE-B09C-6FC77C1DD125}" srcOrd="1" destOrd="0" presId="urn:microsoft.com/office/officeart/2005/8/layout/radial5"/>
    <dgm:cxn modelId="{B1BDAFD4-44A2-4209-AD8A-B2FBC86B3FF1}" type="presOf" srcId="{B9BDC623-AB66-4587-8A10-795A07AA09CE}" destId="{2438F5A1-7817-44D1-93A9-5CB366E1793D}" srcOrd="1" destOrd="0" presId="urn:microsoft.com/office/officeart/2005/8/layout/radial5"/>
    <dgm:cxn modelId="{ACE881D2-13A1-4D17-9987-5465BC655083}" type="presOf" srcId="{94053CA6-5E64-40D3-B9BB-9942F6050B70}" destId="{BBF43469-5DCF-422F-9E34-D07E0143ED26}" srcOrd="1" destOrd="0" presId="urn:microsoft.com/office/officeart/2005/8/layout/radial5"/>
    <dgm:cxn modelId="{552F9985-AC04-476F-9A21-C2C0EC10426F}" type="presOf" srcId="{645C3ADE-6058-423A-B5A4-AD71030D2344}" destId="{F36F4F75-C4A6-49A7-8341-C325E3BBB19A}" srcOrd="0" destOrd="0" presId="urn:microsoft.com/office/officeart/2005/8/layout/radial5"/>
    <dgm:cxn modelId="{0300C814-61E8-4F2E-9FE0-AF7A09934FE1}" type="presOf" srcId="{1F06CAD8-5464-4BD8-93EA-0240A07AEA24}" destId="{9EDF8147-C18B-4369-9FFF-65143C74D854}" srcOrd="0" destOrd="0" presId="urn:microsoft.com/office/officeart/2005/8/layout/radial5"/>
    <dgm:cxn modelId="{369FB2DF-064A-45C0-84DB-4155AE94D06A}" type="presOf" srcId="{B9BDC623-AB66-4587-8A10-795A07AA09CE}" destId="{17726BFC-04E4-481B-88D9-842D54DC1DBA}" srcOrd="0" destOrd="0" presId="urn:microsoft.com/office/officeart/2005/8/layout/radial5"/>
    <dgm:cxn modelId="{07CCC911-275B-4080-A352-F62060BECBE3}" srcId="{645C3ADE-6058-423A-B5A4-AD71030D2344}" destId="{19795409-1252-440C-B5AE-A261BD60242D}" srcOrd="1" destOrd="0" parTransId="{94053CA6-5E64-40D3-B9BB-9942F6050B70}" sibTransId="{E13BB839-44E4-4CF4-9163-898E40CC7595}"/>
    <dgm:cxn modelId="{3C23C47B-1661-4E3D-84A5-7F71CB7DC478}" type="presOf" srcId="{DE42BB95-51F0-441B-ACD3-BD1F77CDCFD9}" destId="{BF411301-40DD-41DC-8753-80C5080EE9C9}" srcOrd="0" destOrd="0" presId="urn:microsoft.com/office/officeart/2005/8/layout/radial5"/>
    <dgm:cxn modelId="{8308D7EB-ABB0-450B-B246-5B3A28C73D91}" srcId="{645C3ADE-6058-423A-B5A4-AD71030D2344}" destId="{688B320A-5753-49E2-A82F-CB1C0D821C57}" srcOrd="0" destOrd="0" parTransId="{33C2CC5B-9FD4-4ED3-9F3F-73CB01BB2445}" sibTransId="{B3AE02CD-FBE1-473B-BC80-156B9BFCF14D}"/>
    <dgm:cxn modelId="{7637939A-1A9A-4A7D-AE66-A95275312416}" type="presOf" srcId="{688B320A-5753-49E2-A82F-CB1C0D821C57}" destId="{05016FB8-DADD-4428-8358-5D074CF505FD}" srcOrd="0" destOrd="0" presId="urn:microsoft.com/office/officeart/2005/8/layout/radial5"/>
    <dgm:cxn modelId="{8C252A97-3143-45C7-BA32-ED0D00DA8E4C}" type="presOf" srcId="{D2E75F5F-BEDE-4382-8F78-052D4D273BC9}" destId="{A357C163-9AE2-44E7-88E8-C63C8237F94C}" srcOrd="0" destOrd="0" presId="urn:microsoft.com/office/officeart/2005/8/layout/radial5"/>
    <dgm:cxn modelId="{EC667421-4113-4FCA-851F-CBCA89D04F79}" type="presOf" srcId="{2BD2AF3A-6D05-49C7-8CA6-DDEE9FBBAD40}" destId="{C4E44394-51A6-4FFB-B010-625CC082836E}" srcOrd="0" destOrd="0" presId="urn:microsoft.com/office/officeart/2005/8/layout/radial5"/>
    <dgm:cxn modelId="{5A59A8EB-80A3-4FAB-9072-8A21F4CF3EDA}" type="presParOf" srcId="{A357C163-9AE2-44E7-88E8-C63C8237F94C}" destId="{F36F4F75-C4A6-49A7-8341-C325E3BBB19A}" srcOrd="0" destOrd="0" presId="urn:microsoft.com/office/officeart/2005/8/layout/radial5"/>
    <dgm:cxn modelId="{0BC91448-21EB-476B-9970-40D7D8B6CAA1}" type="presParOf" srcId="{A357C163-9AE2-44E7-88E8-C63C8237F94C}" destId="{F274B61B-7455-4D15-9356-984354335E42}" srcOrd="1" destOrd="0" presId="urn:microsoft.com/office/officeart/2005/8/layout/radial5"/>
    <dgm:cxn modelId="{7180BEF9-DCEE-4ABA-A773-FAEF3123EC3E}" type="presParOf" srcId="{F274B61B-7455-4D15-9356-984354335E42}" destId="{7F367235-D37F-4DDA-B2DA-11FEDDA91B55}" srcOrd="0" destOrd="0" presId="urn:microsoft.com/office/officeart/2005/8/layout/radial5"/>
    <dgm:cxn modelId="{13FCAECB-AE53-4F30-89C4-D5E38E8BCC12}" type="presParOf" srcId="{A357C163-9AE2-44E7-88E8-C63C8237F94C}" destId="{05016FB8-DADD-4428-8358-5D074CF505FD}" srcOrd="2" destOrd="0" presId="urn:microsoft.com/office/officeart/2005/8/layout/radial5"/>
    <dgm:cxn modelId="{8E755541-A2BD-4503-9A05-3B7FD22EFEF9}" type="presParOf" srcId="{A357C163-9AE2-44E7-88E8-C63C8237F94C}" destId="{6CB47819-2486-46D4-A8B1-850AEEDDDF67}" srcOrd="3" destOrd="0" presId="urn:microsoft.com/office/officeart/2005/8/layout/radial5"/>
    <dgm:cxn modelId="{34FFCD1B-02A4-4011-85F0-57333486B987}" type="presParOf" srcId="{6CB47819-2486-46D4-A8B1-850AEEDDDF67}" destId="{BBF43469-5DCF-422F-9E34-D07E0143ED26}" srcOrd="0" destOrd="0" presId="urn:microsoft.com/office/officeart/2005/8/layout/radial5"/>
    <dgm:cxn modelId="{1E919883-6DFB-48BB-8186-120E46D1B67A}" type="presParOf" srcId="{A357C163-9AE2-44E7-88E8-C63C8237F94C}" destId="{F5804271-CB65-4B87-88C6-F2296D28F036}" srcOrd="4" destOrd="0" presId="urn:microsoft.com/office/officeart/2005/8/layout/radial5"/>
    <dgm:cxn modelId="{AF63692D-BCBC-4771-AB17-458DB0FA334B}" type="presParOf" srcId="{A357C163-9AE2-44E7-88E8-C63C8237F94C}" destId="{BF411301-40DD-41DC-8753-80C5080EE9C9}" srcOrd="5" destOrd="0" presId="urn:microsoft.com/office/officeart/2005/8/layout/radial5"/>
    <dgm:cxn modelId="{B862852C-5549-46AE-812D-06EEA77D4AA1}" type="presParOf" srcId="{BF411301-40DD-41DC-8753-80C5080EE9C9}" destId="{0F8DA7CC-E338-43FE-B09C-6FC77C1DD125}" srcOrd="0" destOrd="0" presId="urn:microsoft.com/office/officeart/2005/8/layout/radial5"/>
    <dgm:cxn modelId="{C367FC92-04A8-45E3-8226-44D73EAC41E8}" type="presParOf" srcId="{A357C163-9AE2-44E7-88E8-C63C8237F94C}" destId="{9EDF8147-C18B-4369-9FFF-65143C74D854}" srcOrd="6" destOrd="0" presId="urn:microsoft.com/office/officeart/2005/8/layout/radial5"/>
    <dgm:cxn modelId="{26A3768B-A824-428A-B03E-12AA226D066A}" type="presParOf" srcId="{A357C163-9AE2-44E7-88E8-C63C8237F94C}" destId="{17726BFC-04E4-481B-88D9-842D54DC1DBA}" srcOrd="7" destOrd="0" presId="urn:microsoft.com/office/officeart/2005/8/layout/radial5"/>
    <dgm:cxn modelId="{FEC7EAC9-5D4D-4D32-8666-1F042F6821FF}" type="presParOf" srcId="{17726BFC-04E4-481B-88D9-842D54DC1DBA}" destId="{2438F5A1-7817-44D1-93A9-5CB366E1793D}" srcOrd="0" destOrd="0" presId="urn:microsoft.com/office/officeart/2005/8/layout/radial5"/>
    <dgm:cxn modelId="{170EADA3-A15A-4B34-BF42-C16CB5AC670A}" type="presParOf" srcId="{A357C163-9AE2-44E7-88E8-C63C8237F94C}" destId="{C4E44394-51A6-4FFB-B010-625CC082836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F4F75-C4A6-49A7-8341-C325E3BBB19A}">
      <dsp:nvSpPr>
        <dsp:cNvPr id="0" name=""/>
        <dsp:cNvSpPr/>
      </dsp:nvSpPr>
      <dsp:spPr>
        <a:xfrm>
          <a:off x="3008169" y="1928669"/>
          <a:ext cx="1375060" cy="1375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Acy®úK</a:t>
          </a:r>
          <a:r>
            <a:rPr lang="en-US" sz="2700" kern="1200" dirty="0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 </a:t>
          </a:r>
          <a:r>
            <a:rPr lang="en-US" sz="2700" kern="1200" dirty="0" err="1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Dw</a:t>
          </a:r>
          <a:r>
            <a:rPr lang="en-US" sz="2700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™¢`</a:t>
          </a:r>
          <a:endParaRPr lang="en-US" sz="2700" kern="1200" dirty="0">
            <a:latin typeface="SutonnyMJ" pitchFamily="2" charset="0"/>
            <a:cs typeface="SutonnyMJ" pitchFamily="2" charset="0"/>
          </a:endParaRPr>
        </a:p>
      </dsp:txBody>
      <dsp:txXfrm>
        <a:off x="3209542" y="2130042"/>
        <a:ext cx="972314" cy="972314"/>
      </dsp:txXfrm>
    </dsp:sp>
    <dsp:sp modelId="{F274B61B-7455-4D15-9356-984354335E42}">
      <dsp:nvSpPr>
        <dsp:cNvPr id="0" name=""/>
        <dsp:cNvSpPr/>
      </dsp:nvSpPr>
      <dsp:spPr>
        <a:xfrm rot="16200000">
          <a:off x="3549523" y="1427378"/>
          <a:ext cx="292353" cy="467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593376" y="1564735"/>
        <a:ext cx="204647" cy="280512"/>
      </dsp:txXfrm>
    </dsp:sp>
    <dsp:sp modelId="{05016FB8-DADD-4428-8358-5D074CF505FD}">
      <dsp:nvSpPr>
        <dsp:cNvPr id="0" name=""/>
        <dsp:cNvSpPr/>
      </dsp:nvSpPr>
      <dsp:spPr>
        <a:xfrm>
          <a:off x="3008169" y="1998"/>
          <a:ext cx="1375060" cy="1375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Avw</a:t>
          </a:r>
          <a:r>
            <a:rPr lang="en-US" sz="2700" kern="1200" dirty="0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` </a:t>
          </a:r>
          <a:r>
            <a:rPr lang="en-US" sz="2700" kern="1200" dirty="0" err="1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Dw</a:t>
          </a:r>
          <a:r>
            <a:rPr lang="en-US" sz="2700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™¢`</a:t>
          </a:r>
          <a:endParaRPr lang="en-US" sz="2700" kern="1200" dirty="0">
            <a:latin typeface="SutonnyMJ" pitchFamily="2" charset="0"/>
            <a:cs typeface="SutonnyMJ" pitchFamily="2" charset="0"/>
          </a:endParaRPr>
        </a:p>
      </dsp:txBody>
      <dsp:txXfrm>
        <a:off x="3209542" y="203371"/>
        <a:ext cx="972314" cy="972314"/>
      </dsp:txXfrm>
    </dsp:sp>
    <dsp:sp modelId="{6CB47819-2486-46D4-A8B1-850AEEDDDF67}">
      <dsp:nvSpPr>
        <dsp:cNvPr id="0" name=""/>
        <dsp:cNvSpPr/>
      </dsp:nvSpPr>
      <dsp:spPr>
        <a:xfrm>
          <a:off x="4504584" y="2382439"/>
          <a:ext cx="292353" cy="467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504584" y="2475943"/>
        <a:ext cx="204647" cy="280512"/>
      </dsp:txXfrm>
    </dsp:sp>
    <dsp:sp modelId="{F5804271-CB65-4B87-88C6-F2296D28F036}">
      <dsp:nvSpPr>
        <dsp:cNvPr id="0" name=""/>
        <dsp:cNvSpPr/>
      </dsp:nvSpPr>
      <dsp:spPr>
        <a:xfrm>
          <a:off x="4934841" y="1928669"/>
          <a:ext cx="1375060" cy="1375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dvY</a:t>
          </a:r>
          <a:r>
            <a:rPr lang="en-US" sz="2700" kern="1200" dirty="0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©</a:t>
          </a:r>
          <a:endParaRPr lang="en-US" sz="2700" kern="1200" dirty="0">
            <a:latin typeface="SutonnyMJ" pitchFamily="2" charset="0"/>
            <a:cs typeface="SutonnyMJ" pitchFamily="2" charset="0"/>
          </a:endParaRPr>
        </a:p>
      </dsp:txBody>
      <dsp:txXfrm>
        <a:off x="5136214" y="2130042"/>
        <a:ext cx="972314" cy="972314"/>
      </dsp:txXfrm>
    </dsp:sp>
    <dsp:sp modelId="{BF411301-40DD-41DC-8753-80C5080EE9C9}">
      <dsp:nvSpPr>
        <dsp:cNvPr id="0" name=""/>
        <dsp:cNvSpPr/>
      </dsp:nvSpPr>
      <dsp:spPr>
        <a:xfrm rot="5400000">
          <a:off x="3549523" y="3337501"/>
          <a:ext cx="292353" cy="467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593376" y="3387152"/>
        <a:ext cx="204647" cy="280512"/>
      </dsp:txXfrm>
    </dsp:sp>
    <dsp:sp modelId="{9EDF8147-C18B-4369-9FFF-65143C74D854}">
      <dsp:nvSpPr>
        <dsp:cNvPr id="0" name=""/>
        <dsp:cNvSpPr/>
      </dsp:nvSpPr>
      <dsp:spPr>
        <a:xfrm>
          <a:off x="3008169" y="3855341"/>
          <a:ext cx="1375060" cy="1375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gm</a:t>
          </a:r>
          <a:endParaRPr lang="en-US" sz="2700" kern="1200" dirty="0">
            <a:latin typeface="SutonnyMJ" pitchFamily="2" charset="0"/>
            <a:cs typeface="SutonnyMJ" pitchFamily="2" charset="0"/>
          </a:endParaRPr>
        </a:p>
      </dsp:txBody>
      <dsp:txXfrm>
        <a:off x="3209542" y="4056714"/>
        <a:ext cx="972314" cy="972314"/>
      </dsp:txXfrm>
    </dsp:sp>
    <dsp:sp modelId="{17726BFC-04E4-481B-88D9-842D54DC1DBA}">
      <dsp:nvSpPr>
        <dsp:cNvPr id="0" name=""/>
        <dsp:cNvSpPr/>
      </dsp:nvSpPr>
      <dsp:spPr>
        <a:xfrm rot="10800000">
          <a:off x="2594461" y="2382439"/>
          <a:ext cx="292353" cy="467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682167" y="2475943"/>
        <a:ext cx="204647" cy="280512"/>
      </dsp:txXfrm>
    </dsp:sp>
    <dsp:sp modelId="{C4E44394-51A6-4FFB-B010-625CC082836E}">
      <dsp:nvSpPr>
        <dsp:cNvPr id="0" name=""/>
        <dsp:cNvSpPr/>
      </dsp:nvSpPr>
      <dsp:spPr>
        <a:xfrm>
          <a:off x="1081498" y="1928669"/>
          <a:ext cx="1375060" cy="1375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mgv½</a:t>
          </a:r>
          <a:r>
            <a:rPr lang="en-US" sz="2700" kern="1200" dirty="0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 </a:t>
          </a:r>
          <a:r>
            <a:rPr lang="en-US" sz="2700" kern="1200" dirty="0" err="1" smtClean="0"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rPr>
            <a:t>Dw</a:t>
          </a:r>
          <a:r>
            <a:rPr lang="en-US" sz="2700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™¢`</a:t>
          </a:r>
          <a:endParaRPr lang="en-US" sz="2700" kern="1200" dirty="0">
            <a:latin typeface="SutonnyMJ" pitchFamily="2" charset="0"/>
            <a:cs typeface="SutonnyMJ" pitchFamily="2" charset="0"/>
          </a:endParaRPr>
        </a:p>
      </dsp:txBody>
      <dsp:txXfrm>
        <a:off x="1282871" y="2130042"/>
        <a:ext cx="972314" cy="972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E63C-475B-42BB-820D-CD9AC458FB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8D73-1631-439D-8E24-0000271F9A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75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E63C-475B-42BB-820D-CD9AC458FB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8D73-1631-439D-8E24-0000271F9A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32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E63C-475B-42BB-820D-CD9AC458FB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8D73-1631-439D-8E24-0000271F9A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27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E63C-475B-42BB-820D-CD9AC458FB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8D73-1631-439D-8E24-0000271F9A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64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E63C-475B-42BB-820D-CD9AC458FB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8D73-1631-439D-8E24-0000271F9A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87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E63C-475B-42BB-820D-CD9AC458FB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8D73-1631-439D-8E24-0000271F9A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E63C-475B-42BB-820D-CD9AC458FB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8D73-1631-439D-8E24-0000271F9A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21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E63C-475B-42BB-820D-CD9AC458FB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8D73-1631-439D-8E24-0000271F9A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62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E63C-475B-42BB-820D-CD9AC458FB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8D73-1631-439D-8E24-0000271F9A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83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E63C-475B-42BB-820D-CD9AC458FB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8D73-1631-439D-8E24-0000271F9A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00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E63C-475B-42BB-820D-CD9AC458FB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8D73-1631-439D-8E24-0000271F9A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3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sh dir="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8EB143-3E70-44CE-A06B-31FA0E44DEE0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sh dir="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E63C-475B-42BB-820D-CD9AC458FB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8D73-1631-439D-8E24-0000271F9A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4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752600"/>
            <a:ext cx="399010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24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45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Acy®úK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kÖYxi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386830"/>
              </p:ext>
            </p:extLst>
          </p:nvPr>
        </p:nvGraphicFramePr>
        <p:xfrm>
          <a:off x="609600" y="2895600"/>
          <a:ext cx="8229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>
                          <a:latin typeface="SutonnyMJ" pitchFamily="2" charset="0"/>
                          <a:cs typeface="SutonnyMJ" pitchFamily="2" charset="0"/>
                        </a:rPr>
                        <a:t>†</a:t>
                      </a:r>
                      <a:r>
                        <a:rPr lang="en-US" sz="36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kÖYx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‰</a:t>
                      </a:r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ewkó</a:t>
                      </a:r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D`vniY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304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বাড়ির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1336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</a:rPr>
              <a:t>ধন্যবাদ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40061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133600"/>
            <a:ext cx="6248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আবদুল মান্নান</a:t>
            </a:r>
          </a:p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সিনিয়র  শিক্ষক</a:t>
            </a:r>
          </a:p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চট্টগ্রাম ক্যন্টনমেন্ট পাবলিক কলেজ</a:t>
            </a:r>
          </a:p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চট্টগ্রাম সেনানিবাস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3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2209800" cy="108321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RxeRMr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2286000"/>
            <a:ext cx="2209800" cy="26669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Acy®úK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kÖwYKiY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 rot="420000">
            <a:off x="3737487" y="1244877"/>
            <a:ext cx="4083265" cy="3058508"/>
          </a:xfrm>
        </p:spPr>
      </p:pic>
      <p:pic>
        <p:nvPicPr>
          <p:cNvPr id="5" name="Picture Placeholder 6" descr="Monogram Colle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3664423" y="1419875"/>
            <a:ext cx="4170984" cy="280095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8" name="Picture Placeholder 6" descr="Monogram Colle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4212664" y="1540777"/>
            <a:ext cx="3042668" cy="290004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9" name="Picture Placeholder 6" descr="Monogram Colle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0000">
            <a:off x="3469963" y="1182624"/>
            <a:ext cx="4613178" cy="345542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10" name="Picture Placeholder 6" descr="Monogram Colle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20000">
            <a:off x="4239811" y="1185049"/>
            <a:ext cx="2783772" cy="371169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11" name="Picture Placeholder 6" descr="Monogram Colleg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20000">
            <a:off x="4257883" y="1225112"/>
            <a:ext cx="2828748" cy="377166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12" name="Picture Placeholder 6" descr="Monogram Colle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20000">
            <a:off x="3414362" y="1251621"/>
            <a:ext cx="4689124" cy="351684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4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4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162800" cy="12954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524000" y="2057400"/>
            <a:ext cx="7239000" cy="259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Acy®úK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Dw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kÖwYKiY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7406640" cy="993882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 err="1" smtClean="0">
                <a:solidFill>
                  <a:schemeClr val="tx1"/>
                </a:solidFill>
                <a:effectLst/>
                <a:latin typeface="SutonnyMJ" pitchFamily="2" charset="0"/>
                <a:cs typeface="SutonnyMJ" pitchFamily="2" charset="0"/>
              </a:rPr>
              <a:t>Acy®úK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SutonnyMJ" pitchFamily="2" charset="0"/>
                <a:cs typeface="SutonnyMJ" pitchFamily="2" charset="0"/>
              </a:rPr>
              <a:t>Dw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kÖwYwefvMt</a:t>
            </a:r>
            <a:endParaRPr lang="en-US" sz="4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7391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914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K)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™¢` 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057400"/>
            <a:ext cx="5867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Avw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™¢‡`i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ewkó¨t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Gme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™¢`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Pv‡L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GZB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ÿz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`ª †h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AbyexÿY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h‡š¿i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meyR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Giv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ci‡fvRx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e¨vK‡Uwiqv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78429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838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utonnyMJ" pitchFamily="2" charset="0"/>
                <a:cs typeface="SutonnyMJ" pitchFamily="2" charset="0"/>
              </a:rPr>
              <a:t>L) mgv½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™¢`t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19450" y="1524000"/>
            <a:ext cx="2247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latin typeface="SutonnyMJ" pitchFamily="2" charset="0"/>
                <a:cs typeface="SutonnyMJ" pitchFamily="2" charset="0"/>
              </a:rPr>
              <a:t>QÎvK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2286000"/>
            <a:ext cx="6400800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800" dirty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™¢‡`i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KvÛ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cvZvq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wef³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mgv½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™¢`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e‡M©i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™¢`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mgv½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™¢`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- ˆ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kevj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QÎvK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lvl="0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800" dirty="0" err="1">
                <a:latin typeface="SutonnyMJ" pitchFamily="2" charset="0"/>
                <a:cs typeface="SutonnyMJ" pitchFamily="2" charset="0"/>
              </a:rPr>
              <a:t>QÎvKt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mgv½‡`nx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™¢‡`i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™¢`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†`n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meyR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K¬v‡ivwdj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ci‡fvRx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Qvqvhy³ 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¥|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gvkiæg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cwb‡mwjqvg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`|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646397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838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M)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gmt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981200"/>
            <a:ext cx="5867400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gm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e‡M©i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™¢‡`i ˆ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ewkó¨t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KvÛ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cvZv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™¢‡`i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b¨vq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bB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g~‡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ivBR‡qW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Giv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meyR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¯^‡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fvRx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5213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914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N)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dvY©t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981200"/>
            <a:ext cx="5791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dvY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e‡M©i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™¢‡`i ˆ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ewkó¨t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Acy®úK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™¢‡`i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m‡e©vbœZ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™¢`|</a:t>
            </a: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dv‡Y©i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†`n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KvÛ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cvZvq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wef³|</a:t>
            </a: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mu¨vZ‡mu‡Z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Qvqvhy³ ¯’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¥|</a:t>
            </a: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XuwKkvK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48056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78002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1120</TotalTime>
  <Words>359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Verve</vt:lpstr>
      <vt:lpstr>Flow</vt:lpstr>
      <vt:lpstr>Solstice</vt:lpstr>
      <vt:lpstr>Office Theme</vt:lpstr>
      <vt:lpstr>PowerPoint Presentation</vt:lpstr>
      <vt:lpstr>PowerPoint Presentation</vt:lpstr>
      <vt:lpstr>wØZxq Aa¨vq  RxeRMr</vt:lpstr>
      <vt:lpstr>AvR‡Ki cvV †k‡l Avgiv-</vt:lpstr>
      <vt:lpstr>Acy®úK Dw™¢‡`i †kÖwYwefvMt</vt:lpstr>
      <vt:lpstr>PowerPoint Presentation</vt:lpstr>
      <vt:lpstr>PowerPoint Presentation</vt:lpstr>
      <vt:lpstr>PowerPoint Presentation</vt:lpstr>
      <vt:lpstr>PowerPoint Presentation</vt:lpstr>
      <vt:lpstr>Acy®úK Dw™¢‡`i cÖ‡Z¨K †kÖYxi ˆewkó¨ I D`vniY `vI|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A¼ Kx?</dc:title>
  <dc:creator>Liton</dc:creator>
  <cp:lastModifiedBy>NEXT</cp:lastModifiedBy>
  <cp:revision>372</cp:revision>
  <dcterms:created xsi:type="dcterms:W3CDTF">2013-01-02T00:27:26Z</dcterms:created>
  <dcterms:modified xsi:type="dcterms:W3CDTF">2020-03-05T16:27:26Z</dcterms:modified>
</cp:coreProperties>
</file>