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62" r:id="rId5"/>
    <p:sldId id="270" r:id="rId6"/>
    <p:sldId id="263" r:id="rId7"/>
    <p:sldId id="259" r:id="rId8"/>
    <p:sldId id="269" r:id="rId9"/>
    <p:sldId id="260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0B0A-69F9-4EC8-B817-08C057157A94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206F0-D20D-4105-B5BE-E8A151997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206F0-D20D-4105-B5BE-E8A151997D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2994025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239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Flawers\flowers-163717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8382000" cy="3513944"/>
          </a:xfrm>
          <a:prstGeom prst="rect">
            <a:avLst/>
          </a:prstGeom>
          <a:noFill/>
        </p:spPr>
      </p:pic>
      <p:pic>
        <p:nvPicPr>
          <p:cNvPr id="5" name="Picture 4" descr="red-love-romantic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0"/>
            <a:ext cx="8915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Kvbcyi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5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05912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ÔGB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Av‡QÕ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bvgKiY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Dw³‡ZB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bvgKi‡Yi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mv_©KZv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wbwnZÑ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ÔI‡Mv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AcwiwPZv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cwiP‡qi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nBj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GB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cvBqvwQ|Ó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725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Zzjbvg~jK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kwU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8534400" cy="1524000"/>
          </a:xfrm>
        </p:spPr>
        <p:txBody>
          <a:bodyPr>
            <a:noAutofit/>
          </a:bodyPr>
          <a:lstStyle/>
          <a:p>
            <a:pPr algn="ctr"/>
            <a:r>
              <a:rPr lang="en-US" sz="199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8153400" cy="367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4267200"/>
          </a:xfrm>
        </p:spPr>
        <p:txBody>
          <a:bodyPr>
            <a:normAutofit fontScale="90000"/>
          </a:bodyPr>
          <a:lstStyle/>
          <a:p>
            <a:r>
              <a:rPr lang="en-US" sz="6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AvZvDi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kvn&amp;MÄ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MŠixcyi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28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QwewU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DSCN2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7056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latin typeface="SutonnyMJ" pitchFamily="2" charset="0"/>
                <a:cs typeface="SutonnyMJ" pitchFamily="2" charset="0"/>
              </a:rPr>
              <a:t>   </a:t>
            </a:r>
            <a:br>
              <a:rPr lang="en-US" sz="6700" dirty="0" smtClean="0">
                <a:latin typeface="SutonnyMJ" pitchFamily="2" charset="0"/>
                <a:cs typeface="SutonnyMJ" pitchFamily="2" charset="0"/>
              </a:rPr>
            </a:br>
            <a:r>
              <a:rPr lang="en-US" sz="67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700" dirty="0" smtClean="0">
                <a:latin typeface="SutonnyMJ" pitchFamily="2" charset="0"/>
                <a:cs typeface="SutonnyMJ" pitchFamily="2" charset="0"/>
              </a:rPr>
            </a:br>
            <a:r>
              <a:rPr lang="en-US" sz="67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700" dirty="0" smtClean="0">
                <a:latin typeface="SutonnyMJ" pitchFamily="2" charset="0"/>
                <a:cs typeface="SutonnyMJ" pitchFamily="2" charset="0"/>
              </a:rPr>
            </a:br>
            <a:r>
              <a:rPr lang="en-US" sz="67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700" dirty="0" smtClean="0">
                <a:latin typeface="SutonnyMJ" pitchFamily="2" charset="0"/>
                <a:cs typeface="SutonnyMJ" pitchFamily="2" charset="0"/>
              </a:rPr>
            </a:br>
            <a:r>
              <a:rPr lang="en-US" sz="67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700" dirty="0" smtClean="0">
                <a:latin typeface="SutonnyMJ" pitchFamily="2" charset="0"/>
                <a:cs typeface="SutonnyMJ" pitchFamily="2" charset="0"/>
              </a:rPr>
            </a:br>
            <a:r>
              <a:rPr lang="en-US" sz="107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AcwiwPZv</a:t>
            </a:r>
            <a:r>
              <a:rPr lang="en-US" sz="67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67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             </a:t>
            </a:r>
            <a:r>
              <a:rPr lang="en-US" sz="5300" dirty="0" err="1" smtClean="0">
                <a:latin typeface="SutonnyMJ" pitchFamily="2" charset="0"/>
                <a:cs typeface="SutonnyMJ" pitchFamily="2" charset="0"/>
              </a:rPr>
              <a:t>iex</a:t>
            </a:r>
            <a:r>
              <a:rPr lang="en-US" sz="5300" dirty="0" smtClean="0"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53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53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53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53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3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              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>(1841-1961)</a:t>
            </a:r>
            <a:endParaRPr lang="en-US" sz="9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962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229600" cy="1143000"/>
          </a:xfrm>
        </p:spPr>
        <p:txBody>
          <a:bodyPr>
            <a:normAutofit/>
          </a:bodyPr>
          <a:lstStyle/>
          <a:p>
            <a:r>
              <a:rPr lang="bn-BD" sz="4000" dirty="0" smtClean="0"/>
              <a:t>আপরিচিতা যে স্টেশনে নেমেগিয়েছিল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96281"/>
            <a:ext cx="9067800" cy="4861719"/>
          </a:xfrm>
        </p:spPr>
      </p:pic>
    </p:spTree>
    <p:extLst>
      <p:ext uri="{BB962C8B-B14F-4D97-AF65-F5344CB8AC3E}">
        <p14:creationId xmlns:p14="http://schemas.microsoft.com/office/powerpoint/2010/main" val="17243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wkLbdjt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ZrKvjxb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mgvR-mf¨Zv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gvbeZvi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Aegvbbv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2.ZrKvjxb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cYcÖ_vi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KzcÖfve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wbb¥we‡Ëi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weËjv‡fi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msKU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4. f`ª‡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webqx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Kvcyiæl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bvix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Kvgj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;-G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0"/>
            <a:ext cx="7772400" cy="3505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cwiwPwZt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bvgt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iex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QÙ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bvgt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fvbywmsn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¥ t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7 †g 1861wLª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(25 ˆ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ekvL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1268 e½vã)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Rvovmuv‡Kv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VvKzi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cwievi,KjKvZv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wkÿv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Rxebt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eû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¯‹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z‡j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Aa¨qb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K‡i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gva¨wgK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bv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†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cwi‡qB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17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eQi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eq‡m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Bs‡j‡Û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e¨vwi÷vwi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co‡Z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hvb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†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Kvm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©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m¤úbœ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nqwb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|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wKš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‘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M„nwkÿ‡Ki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Afve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wQjbv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|</a:t>
            </a:r>
            <a:b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†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ckvt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‰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cwÎK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welqKg©mn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eûwea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|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mvwnZ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¨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Kg©t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Kve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¨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MÖš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’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gvbmx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†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mvbvi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Zix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wPÎv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ˆ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PZvjx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MxZvÄjx,ejvKv,c~iex,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Rb¥w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`‡b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BZ¨vw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`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Dcb¨vm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†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Pv‡Li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evwj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†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Mviv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N‡i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evB‡i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†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bŠKvWzwe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†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hvMv‡hvM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MíMªš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’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Mí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¸”Q, Mímí,wZbmw½,‡m,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cÖeÜ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ågY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Kvwnbx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cÖf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…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wZ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| 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cyi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¯‹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vit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bv‡ej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cyi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¯‹vi 1913,MxZvÄwj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Kv‡e¨i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¨,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KjKvZv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wek¦we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`¨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vjq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KZ…K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wW-wjU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1913,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XvKv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wek¦we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`¨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vjq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KZ…K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wW-wjU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1936, A·‡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dvW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wek¦we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`¨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vjq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KZ…K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wW-wjU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1940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Dcvwa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jvf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|</a:t>
            </a:r>
            <a:b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 pitchFamily="2" charset="2"/>
              </a:rPr>
              <a:t>Rxebvemvbt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7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AvM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÷ 1941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wL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ª: ( 22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kÖeb</a:t>
            </a:r>
            <a:r>
              <a:rPr lang="en-US" sz="2400" dirty="0" smtClean="0">
                <a:latin typeface="SutonnyMJ" pitchFamily="2" charset="0"/>
                <a:cs typeface="SutonnyMJ" pitchFamily="2" charset="0"/>
                <a:sym typeface="Wingdings" pitchFamily="2" charset="2"/>
              </a:rPr>
              <a:t> 1348 e½vã)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3914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বিবাহ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24881"/>
            <a:ext cx="6858000" cy="4340506"/>
          </a:xfrm>
        </p:spPr>
      </p:pic>
    </p:spTree>
    <p:extLst>
      <p:ext uri="{BB962C8B-B14F-4D97-AF65-F5344CB8AC3E}">
        <p14:creationId xmlns:p14="http://schemas.microsoft.com/office/powerpoint/2010/main" val="153154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57912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e³e¨ </a:t>
            </a:r>
            <a:r>
              <a:rPr lang="en-US" sz="3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1.bvqK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iƒcgvay‡h©i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w`‡q‡Qb,ew‡qi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mvZvk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evevi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g„Z¨yi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mvgjv‡Zb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eÜz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nwik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Kvbcyi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GK m¤ª¢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všÍ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eskxq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wkwÿZ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gavex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GKgvÎ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Kb¨v‡K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g‡bvwbZ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Kj¨vYxi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ckvq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Wv³vi|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wcmZz‡Zv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weby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Kj¨vYx‡K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Avkxe©v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ej‡jb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Òg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†n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LvuwU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e‡U|Ó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6.Kj¨vYxi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wcZvgnxi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LvuwU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Avkxe©v‡`i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Gqvwis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wejvwZ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AšÍg©yLx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giæ`Ûnxb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jvfx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nxbgbv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c‡_ †Uª‡b †h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g‡qwUi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m‡½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Kvbcyi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†÷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35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Constantia</vt:lpstr>
      <vt:lpstr>SutonnyMJ</vt:lpstr>
      <vt:lpstr>Vrinda</vt:lpstr>
      <vt:lpstr>Wingdings</vt:lpstr>
      <vt:lpstr>Wingdings 2</vt:lpstr>
      <vt:lpstr>Flow</vt:lpstr>
      <vt:lpstr>Packager Shell Object</vt:lpstr>
      <vt:lpstr>¯^vMZg</vt:lpstr>
      <vt:lpstr>cwiwPwZ ‡gvt AvZvDi ingvb Lvb cvVvb mnKvix Aa¨vcK (evsjv) kvn&amp;MÄ D”P we`¨vjq I K‡jR ‡MŠixcyi, gqgbwmsn|</vt:lpstr>
      <vt:lpstr>QwewU wK cwiwPZ?</vt:lpstr>
      <vt:lpstr>        AcwiwPZv                           iex›`ª bv_ VvKzi                            (1841-1961)</vt:lpstr>
      <vt:lpstr>আপরিচিতা যে স্টেশনে নেমেগিয়েছিল</vt:lpstr>
      <vt:lpstr> wkLbdjt  1. ZrKvjxb mgvR-mf¨Zv I gvbeZvi Aegvbbv m¤ú‡K©  e¨vL¨v Ki‡Z cvi‡e| 2.ZrKvjxb mgv‡Ri cYcÖ_vi KzcÖfve m¤ú‡K© we‡kølY Ki‡Z cvi‡e| 3. wbb¥we‡Ëi nVvr weËjv‡fi d‡j cwiPq msKU m¤ú‡K© e¨vL¨v Ki‡Z cvi‡e| 4. f`ª‡jvK webqx nb, Kvcyiæl bq; bvix †Kvgj nq, `ye©j bq;-G mZ¨ we‡kølY Ki‡Z cvi‡e| </vt:lpstr>
      <vt:lpstr>   jLK cwiwPwZt bvgt   iex›`ª bv_ VvKzi, QÙ bvgt fvbywmsn VvKzi Rb¥ t 7 †g 1861wLª (25 ˆekvL 1268 e½vã) †Rvovmuv‡Kv VvKzi cwievi,KjKvZv wkÿv Rxebt eû ¯‹z‡j Aa¨qb K‡i, gva¨wgK bv †cwi‡qB 17 eQi eq‡m Bs‡j‡Û e¨vwi÷vwi co‡Z hvb, †Kvm© m¤úbœ nqwb| wKš‘ M„nwkÿ‡Ki Afve wQjbv|  †ckvt ‰cwÎK welqKg©mn eûwea| mvwnZ¨ Kg©t Kve¨ MÖš’ gvbmx, †mvbvi Zix, wPÎv, ˆPZvjx, MxZvÄjx,ejvKv,c~iex,Rb¥w`‡b BZ¨vw` Dcb¨vm †Pv‡Li evwj, †Mviv, N‡i evB‡i, †bŠKvWzwe, †hvMv‡hvM, MíMªš’ Mí¸”Q, Mímí,wZbmw½,‡m, cÖeÜ, ågY Kvwnbx cÖf…wZ|  cyi¯‹vit †bv‡ej cyi¯‹vi 1913,MxZvÄwj Kv‡e¨i Rb¨, KjKvZv wek¦we`¨vjq KZ…K wW-wjU 1913, XvKv wek¦we`¨vjq KZ…K wW-wjU 1936, A·‡dvW© wek¦we`¨vjq KZ…K wW-wjU 1940 Dcvwa jvf K‡ib| Rxebvemvbt 7 AvM÷ 1941 wLª: ( 22 kÖeb 1348 e½vã)   </vt:lpstr>
      <vt:lpstr>বিবাহ</vt:lpstr>
      <vt:lpstr>e³e¨ welq: 1.bvqK Abyc‡gi wkÿv Rxeb I iƒcgvay‡h©i eY©bv w`‡q‡Qb,ew‡qi mgq Zvi eqm wQj †ZBk GLb mvZvk| 2. evevi g„Z¨yi ci Abycg gv‡qi Kv‡Q I Abyc‡gi gvgv Zv‡`i msmvi mvgjv‡Zb| 3. Abyc‡gi eÜz nwik Kvbcyi PvKwi Kivi myev‡` †mLv‡b GK m¤ª¢všÍ eskxq wcZvi D”P wkwÿZ †gavex GKgvÎ Kb¨v‡K Zvi Rb¨ cwÎ g‡bvwbZ Kiv nq| 4. Abyc‡gi evev DwKj Avi Kj¨vYxi evev †ckvq Wv³vi| 5. Abyc‡gi wcmZz‡Zv `v`v weby Kj¨vYx‡K Avkxe©v` K‡i wd‡i G‡m ej‡jb, Òg›` bq †n LvuwU †mvbv e‡U|Ó 6.Kj¨vYxi we‡qi Mnbv Zvi wcZvgnxi Avg‡ji, ZvB G‡Kev‡i LvuwU| Avi Avkxe©v‡`i mgq †`qv  Gqvwis wQj  wejvwZ gvj| 7. Abycg ¯^fv‡e AšÍg©yLx, †giæ`Ûnxb: Avi Zvi gvgv †jvfx nxbgbv| 8. gv‡K wb‡q wZ‡_© hvIqvi c‡_ †Uª‡b †h †g‡qwUi m‡½ †`Lv nq, †m Kvbcyi †÷k‡b †b‡g hvIqvi mgq Rvb‡Z cv‡i Zvi bvg Kj¨vYx| </vt:lpstr>
      <vt:lpstr>Kvbcyi</vt:lpstr>
      <vt:lpstr>  ÔGB w`‡K G‡mv RvqMv Av‡QÕ- Kj¨vYx M‡íi bvgKiY: Abyc‡gi Dw³‡ZB bvgKi‡Yi mv_©KZv wbwnZÑ ÔI‡Mv AcwiwPZv, †Zvgvi cwiP‡qi †kl nBj bv: wKš‘ fvM¨ Avgvi fv‡jv, GB †Zv Avwg RvqMv cvBqvwQ|Ó</vt:lpstr>
      <vt:lpstr> evwoi KvRt Abycg I Kj¨vYx m¤ú‡K© Zzjbvg~jK `kwU evK¨ wj‡L Avb‡e|</vt:lpstr>
      <vt:lpstr>ab¨ev`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Nafiu</dc:creator>
  <cp:lastModifiedBy>Admin</cp:lastModifiedBy>
  <cp:revision>40</cp:revision>
  <dcterms:created xsi:type="dcterms:W3CDTF">2006-08-16T00:00:00Z</dcterms:created>
  <dcterms:modified xsi:type="dcterms:W3CDTF">2020-03-05T10:50:39Z</dcterms:modified>
</cp:coreProperties>
</file>