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87" r:id="rId4"/>
    <p:sldId id="288" r:id="rId5"/>
    <p:sldId id="289" r:id="rId6"/>
    <p:sldId id="290" r:id="rId7"/>
    <p:sldId id="292" r:id="rId8"/>
    <p:sldId id="294" r:id="rId9"/>
    <p:sldId id="293" r:id="rId10"/>
    <p:sldId id="295" r:id="rId11"/>
    <p:sldId id="303" r:id="rId12"/>
    <p:sldId id="296" r:id="rId13"/>
    <p:sldId id="298" r:id="rId14"/>
    <p:sldId id="299" r:id="rId15"/>
    <p:sldId id="301" r:id="rId16"/>
    <p:sldId id="300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64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5018" autoAdjust="0"/>
  </p:normalViewPr>
  <p:slideViewPr>
    <p:cSldViewPr>
      <p:cViewPr>
        <p:scale>
          <a:sx n="66" d="100"/>
          <a:sy n="66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C0BFF-EB57-4499-A11B-4D97760DAAE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7ABD3-B2A1-44C9-9B85-E968FC6C8EC8}">
      <dgm:prSet/>
      <dgm:spPr>
        <a:solidFill>
          <a:schemeClr val="accent3">
            <a:lumMod val="75000"/>
          </a:schemeClr>
        </a:solidFill>
      </dgm:spPr>
      <dgm:t>
        <a:bodyPr>
          <a:prstTxWarp prst="textStop">
            <a:avLst/>
          </a:prstTxWarp>
        </a:bodyPr>
        <a:lstStyle/>
        <a:p>
          <a:pPr rtl="0"/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মূল্যায়নঃ 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B549D41-F258-4855-9D45-B59017197F9B}" type="sibTrans" cxnId="{F866C34D-C1A2-4A84-98FD-1E1F803001B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8FDB53-A49F-4A36-BDF8-9C2F91C31AA7}" type="parTrans" cxnId="{F866C34D-C1A2-4A84-98FD-1E1F803001B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2DADCB-7DD7-49D6-99B7-D3E6EE5648CE}" type="pres">
      <dgm:prSet presAssocID="{6A3C0BFF-EB57-4499-A11B-4D97760DAA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EFAE13-9609-4DCB-BAC7-0BD38CF95F64}" type="pres">
      <dgm:prSet presAssocID="{C327ABD3-B2A1-44C9-9B85-E968FC6C8EC8}" presName="horFlow" presStyleCnt="0"/>
      <dgm:spPr/>
    </dgm:pt>
    <dgm:pt modelId="{7F202807-76B9-42BF-8462-CEFFFB758AD7}" type="pres">
      <dgm:prSet presAssocID="{C327ABD3-B2A1-44C9-9B85-E968FC6C8EC8}" presName="bigChev" presStyleLbl="node1" presStyleIdx="0" presStyleCnt="1" custScaleX="235472" custScaleY="91303" custLinFactNeighborX="0" custLinFactNeighborY="8480"/>
      <dgm:spPr/>
      <dgm:t>
        <a:bodyPr/>
        <a:lstStyle/>
        <a:p>
          <a:endParaRPr lang="en-US"/>
        </a:p>
      </dgm:t>
    </dgm:pt>
  </dgm:ptLst>
  <dgm:cxnLst>
    <dgm:cxn modelId="{F866C34D-C1A2-4A84-98FD-1E1F803001B2}" srcId="{6A3C0BFF-EB57-4499-A11B-4D97760DAAEC}" destId="{C327ABD3-B2A1-44C9-9B85-E968FC6C8EC8}" srcOrd="0" destOrd="0" parTransId="{238FDB53-A49F-4A36-BDF8-9C2F91C31AA7}" sibTransId="{EB549D41-F258-4855-9D45-B59017197F9B}"/>
    <dgm:cxn modelId="{256F7114-F7FA-471D-9A37-57786EAB0053}" type="presOf" srcId="{6A3C0BFF-EB57-4499-A11B-4D97760DAAEC}" destId="{B92DADCB-7DD7-49D6-99B7-D3E6EE5648CE}" srcOrd="0" destOrd="0" presId="urn:microsoft.com/office/officeart/2005/8/layout/lProcess3"/>
    <dgm:cxn modelId="{2A10CC3C-750A-45F4-900E-12D1755A225A}" type="presOf" srcId="{C327ABD3-B2A1-44C9-9B85-E968FC6C8EC8}" destId="{7F202807-76B9-42BF-8462-CEFFFB758AD7}" srcOrd="0" destOrd="0" presId="urn:microsoft.com/office/officeart/2005/8/layout/lProcess3"/>
    <dgm:cxn modelId="{8887DCE0-C4A8-4622-AE1D-837C968EDC80}" type="presParOf" srcId="{B92DADCB-7DD7-49D6-99B7-D3E6EE5648CE}" destId="{5FEFAE13-9609-4DCB-BAC7-0BD38CF95F64}" srcOrd="0" destOrd="0" presId="urn:microsoft.com/office/officeart/2005/8/layout/lProcess3"/>
    <dgm:cxn modelId="{7DD7ABBF-7DD6-4591-8883-0884C2D10BC0}" type="presParOf" srcId="{5FEFAE13-9609-4DCB-BAC7-0BD38CF95F64}" destId="{7F202807-76B9-42BF-8462-CEFFFB758A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DC463-B8FB-40E3-8B5E-6795169C36AC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BCE7EC3-410B-4B5A-9C94-3AF5587C1B5F}">
      <dgm:prSet custT="1"/>
      <dgm:spPr/>
      <dgm:t>
        <a:bodyPr>
          <a:prstTxWarp prst="textPlain">
            <a:avLst/>
          </a:prstTxWarp>
        </a:bodyPr>
        <a:lstStyle/>
        <a:p>
          <a:pPr rtl="0"/>
          <a:r>
            <a:rPr lang="bn-IN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ধন্যবাদ</a:t>
          </a:r>
          <a:endParaRPr lang="en-US" sz="4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F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AAD28D-87BD-4063-92EA-0FEE0356409E}" type="parTrans" cxnId="{185C5B39-829C-44BE-B484-FE66A9D462C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682D864D-C440-41B1-BDFC-7F4563CDF327}" type="sibTrans" cxnId="{185C5B39-829C-44BE-B484-FE66A9D462C9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BDE0EDF-3F08-4805-89F0-7CCBA311C293}" type="pres">
      <dgm:prSet presAssocID="{6E8DC463-B8FB-40E3-8B5E-6795169C36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2A168-FFD4-431C-ABCD-BE442B351174}" type="pres">
      <dgm:prSet presAssocID="{CBCE7EC3-410B-4B5A-9C94-3AF5587C1B5F}" presName="node" presStyleLbl="node1" presStyleIdx="0" presStyleCnt="1" custScaleX="21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E9A7D-0866-4C69-B34A-A8E558671B29}" type="presOf" srcId="{CBCE7EC3-410B-4B5A-9C94-3AF5587C1B5F}" destId="{8E62A168-FFD4-431C-ABCD-BE442B351174}" srcOrd="0" destOrd="0" presId="urn:microsoft.com/office/officeart/2005/8/layout/cycle2"/>
    <dgm:cxn modelId="{F2F71137-E826-4512-A802-160F89CC3290}" type="presOf" srcId="{6E8DC463-B8FB-40E3-8B5E-6795169C36AC}" destId="{8BDE0EDF-3F08-4805-89F0-7CCBA311C293}" srcOrd="0" destOrd="0" presId="urn:microsoft.com/office/officeart/2005/8/layout/cycle2"/>
    <dgm:cxn modelId="{185C5B39-829C-44BE-B484-FE66A9D462C9}" srcId="{6E8DC463-B8FB-40E3-8B5E-6795169C36AC}" destId="{CBCE7EC3-410B-4B5A-9C94-3AF5587C1B5F}" srcOrd="0" destOrd="0" parTransId="{A9AAD28D-87BD-4063-92EA-0FEE0356409E}" sibTransId="{682D864D-C440-41B1-BDFC-7F4563CDF327}"/>
    <dgm:cxn modelId="{1077CA3E-0C46-4081-B3B2-4D25A3166383}" type="presParOf" srcId="{8BDE0EDF-3F08-4805-89F0-7CCBA311C293}" destId="{8E62A168-FFD4-431C-ABCD-BE442B3511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2807-76B9-42BF-8462-CEFFFB758AD7}">
      <dsp:nvSpPr>
        <dsp:cNvPr id="0" name=""/>
        <dsp:cNvSpPr/>
      </dsp:nvSpPr>
      <dsp:spPr>
        <a:xfrm>
          <a:off x="76205" y="661"/>
          <a:ext cx="8839188" cy="137093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prstTxWarp prst="textStop">
            <a:avLst/>
          </a:prstTxWarp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মূল্যায়নঃ </a:t>
          </a:r>
          <a:endParaRPr lang="en-US" sz="6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1675" y="661"/>
        <a:ext cx="7468249" cy="137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2A168-FFD4-431C-ABCD-BE442B351174}">
      <dsp:nvSpPr>
        <dsp:cNvPr id="0" name=""/>
        <dsp:cNvSpPr/>
      </dsp:nvSpPr>
      <dsp:spPr>
        <a:xfrm>
          <a:off x="5" y="74"/>
          <a:ext cx="8077189" cy="380985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prstTxWarp prst="textPlain">
            <a:avLst/>
          </a:prstTxWarp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ধন্যবাদ</a:t>
          </a:r>
          <a:endParaRPr lang="en-US" sz="4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F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82882" y="558014"/>
        <a:ext cx="5711435" cy="269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52F4-9DEF-4F26-BC0F-8354C95B91C8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C5993-13C2-44EA-AC4D-A4F2162F5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289560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7200" dirty="0" err="1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dirty="0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285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n w="28575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5686"/>
            <a:ext cx="64389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52400"/>
            <a:ext cx="2362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0"/>
            <a:ext cx="9035143" cy="27432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1338"/>
              </a:avLst>
            </a:prstTxWarp>
          </a:bodyPr>
          <a:lstStyle/>
          <a:p>
            <a:pPr algn="ctr"/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 ছবিটা আবার দেখি ।</a:t>
            </a:r>
            <a:endParaRPr lang="en-US" sz="80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43200"/>
            <a:ext cx="8806543" cy="236253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228599" y="5257800"/>
            <a:ext cx="8915401" cy="14478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প্রবাহের সৃষ্টি হছে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14" y="76200"/>
            <a:ext cx="886097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                       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৭১নং পৃষ্ঠা  </a:t>
            </a:r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বের কর।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28" y="5657671"/>
            <a:ext cx="888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আবহওয়া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পরিবর্তনের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কারণের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IN" sz="3600" dirty="0" smtClean="0">
                <a:ln w="38100"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তাপমাত্রার পরিবর্তন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   </a:t>
            </a:r>
            <a:r>
              <a:rPr lang="bn-IN" sz="3600" dirty="0" smtClean="0">
                <a:ln w="3810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বায়ু প্রবাহ</a:t>
            </a:r>
            <a:r>
              <a:rPr lang="bn-IN" sz="3600" dirty="0" smtClean="0">
                <a:ln w="38100"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অংশ </a:t>
            </a:r>
            <a:r>
              <a:rPr lang="bn-IN" sz="3600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টুকু নীরবে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পড়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399639"/>
            <a:ext cx="9114971" cy="43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14400" y="152400"/>
            <a:ext cx="7620000" cy="1857829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228600" y="2068286"/>
            <a:ext cx="3200400" cy="2133600"/>
          </a:xfrm>
          <a:prstGeom prst="flowChartPrepa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সূর্য দল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886200" y="2590800"/>
            <a:ext cx="2133600" cy="1828800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9457" y="2032000"/>
            <a:ext cx="2971800" cy="2451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বায়ু  দল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83100"/>
            <a:ext cx="2995839" cy="222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Terminator 4"/>
          <p:cNvSpPr/>
          <p:nvPr/>
        </p:nvSpPr>
        <p:spPr>
          <a:xfrm>
            <a:off x="228600" y="4343400"/>
            <a:ext cx="2819400" cy="2514600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 পরিবর্তনের দুটি কারন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424838" y="4572000"/>
            <a:ext cx="2566761" cy="22860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 প্রবাহ কাকে বলে ব্যাখ্যা কর।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14400" y="0"/>
            <a:ext cx="7696200" cy="2819400"/>
          </a:xfrm>
          <a:prstGeom prst="flowChartTerminator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9600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3400"/>
            <a:ext cx="845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9" y="32657"/>
            <a:ext cx="2286000" cy="18288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8205164"/>
              </p:ext>
            </p:extLst>
          </p:nvPr>
        </p:nvGraphicFramePr>
        <p:xfrm>
          <a:off x="87086" y="1861457"/>
          <a:ext cx="8991600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0" y="3352800"/>
            <a:ext cx="9144000" cy="17145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(১)আবহাওয়ার পরিবর্তনে সূর্য তাপের দুইটি প্রভাব ব্যাখ্যা করো।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5114471"/>
            <a:ext cx="9144000" cy="1714500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0" y="0"/>
            <a:ext cx="9144000" cy="2590800"/>
          </a:xfrm>
          <a:prstGeom prst="flowChartOffpageConnector">
            <a:avLst/>
          </a:prstGeom>
          <a:ln w="76200" cmpd="sng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ফিডব্যাক</a:t>
            </a:r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883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152400"/>
            <a:ext cx="9144000" cy="2133600"/>
          </a:xfrm>
          <a:prstGeom prst="flowChartTerminator">
            <a:avLst/>
          </a:prstGeom>
          <a:ln w="762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438400"/>
            <a:ext cx="9144000" cy="2209800"/>
          </a:xfrm>
          <a:prstGeom prst="flowChartTerminator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 ১) তোমরা দিনে কতবার সূর্যের তাপমাত্রার পরিবর্তন অনুভব কর?লিখে নিয়ে আসবে।   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4429" y="4724400"/>
            <a:ext cx="9144000" cy="2057400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(২) </a:t>
            </a:r>
            <a:r>
              <a:rPr lang="bn-IN" sz="4000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 প্রবাহের ফলে  প্রকৃতির দুই ধরনের সাময়িক পরিবর্তনের নাম লিখে নিয়ে আসবে।</a:t>
            </a:r>
            <a:endParaRPr lang="en-US" sz="4000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250381"/>
              </p:ext>
            </p:extLst>
          </p:nvPr>
        </p:nvGraphicFramePr>
        <p:xfrm>
          <a:off x="762000" y="1447800"/>
          <a:ext cx="8077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8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81000" y="12700"/>
            <a:ext cx="8458200" cy="14859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8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06400" y="1536700"/>
            <a:ext cx="5334000" cy="4800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নামঃ মোঃ রাশেদুল ইসলাম।</a:t>
            </a:r>
          </a:p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সহঃশিক্ষকঃ রামহরি স,প্রা,বি।</a:t>
            </a:r>
          </a:p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উপজেলাঃরাজার হাঁট।</a:t>
            </a:r>
            <a:endParaRPr lang="bn-IN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জেলাঃকুড়িগ্রাম।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9" y="1536700"/>
            <a:ext cx="3047999" cy="471170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2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190500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0" y="1905000"/>
            <a:ext cx="6400800" cy="49530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শ্রেণিঃচতুর্থ।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বিষয়ঃপ্রাঃবিজ্ঞান 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অধ্যায়ঃআবহাওয়া ও জলবায়ু 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পাঠ্যাংশঃআবহাওয়া পরিবর্তনের কারন।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তারিখঃ৩/০৩/২০২০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2141"/>
            <a:ext cx="2425522" cy="36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41300" y="603865"/>
            <a:ext cx="8077200" cy="1732935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ফলঃ  </a:t>
            </a:r>
            <a:endParaRPr lang="en-US" sz="96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3543300"/>
            <a:ext cx="9144000" cy="16002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১৩.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২.১ –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সূর্যতাপের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257800"/>
            <a:ext cx="9144000" cy="1524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১৩.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৩.1-আমাদের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66900" y="2362200"/>
            <a:ext cx="54102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3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                                                                   </a:t>
            </a:r>
            <a:r>
              <a:rPr lang="bn-IN" sz="9600" dirty="0" smtClean="0">
                <a:solidFill>
                  <a:srgbClr val="7030A0"/>
                </a:solidFill>
              </a:rPr>
              <a:t>   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6" name="Flowchart: Preparation 15"/>
          <p:cNvSpPr/>
          <p:nvPr/>
        </p:nvSpPr>
        <p:spPr>
          <a:xfrm>
            <a:off x="76200" y="99030"/>
            <a:ext cx="9067800" cy="332997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reparation 16"/>
          <p:cNvSpPr/>
          <p:nvPr/>
        </p:nvSpPr>
        <p:spPr>
          <a:xfrm>
            <a:off x="76200" y="3505200"/>
            <a:ext cx="9067799" cy="3200400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শুরু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4" y="3343263"/>
            <a:ext cx="76211" cy="17147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381368"/>
            <a:ext cx="19053" cy="952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" y="2038156"/>
            <a:ext cx="8915400" cy="3981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048" y="76200"/>
            <a:ext cx="89154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bn-IN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96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9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0" y="6019800"/>
            <a:ext cx="9081448" cy="8382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81000" y="76200"/>
            <a:ext cx="8534400" cy="3048000"/>
          </a:xfrm>
          <a:prstGeom prst="wedgeRectCallout">
            <a:avLst>
              <a:gd name="adj1" fmla="val -18519"/>
              <a:gd name="adj2" fmla="val 48215"/>
            </a:avLst>
          </a:prstGeom>
          <a:ln w="76200"/>
          <a:effectLst>
            <a:softEdge rad="127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8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64A24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 আবার ছবিটা দেখি</a:t>
            </a:r>
            <a:endParaRPr lang="en-US" sz="8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164A24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1"/>
            <a:ext cx="8534400" cy="25908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5943600"/>
            <a:ext cx="9144000" cy="8382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বেলা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I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solidFill>
                <a:schemeClr val="bg2">
                  <a:lumMod val="1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28600" y="762000"/>
            <a:ext cx="8686800" cy="4214586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এখন আমরা আরও একটি নতুন ছবি </a:t>
            </a:r>
            <a:r>
              <a:rPr lang="bn-IN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দেখব।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441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4876800"/>
            <a:ext cx="8839200" cy="1981200"/>
          </a:xfrm>
          <a:prstGeom prst="frame">
            <a:avLst>
              <a:gd name="adj1" fmla="val 32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বলো, এই ছবিটাতে তোমরা কি দেখলে?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213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Kurigram</dc:creator>
  <cp:lastModifiedBy>Pti Kurigram</cp:lastModifiedBy>
  <cp:revision>127</cp:revision>
  <dcterms:created xsi:type="dcterms:W3CDTF">2006-08-16T00:00:00Z</dcterms:created>
  <dcterms:modified xsi:type="dcterms:W3CDTF">2020-03-04T11:17:28Z</dcterms:modified>
</cp:coreProperties>
</file>