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8" r:id="rId3"/>
    <p:sldId id="299" r:id="rId4"/>
    <p:sldId id="260" r:id="rId5"/>
    <p:sldId id="259" r:id="rId6"/>
    <p:sldId id="257" r:id="rId7"/>
    <p:sldId id="300" r:id="rId8"/>
    <p:sldId id="263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284" r:id="rId17"/>
    <p:sldId id="266" r:id="rId18"/>
    <p:sldId id="267" r:id="rId19"/>
    <p:sldId id="268" r:id="rId20"/>
  </p:sldIdLst>
  <p:sldSz cx="10440988" cy="5761038"/>
  <p:notesSz cx="6858000" cy="9144000"/>
  <p:defaultTextStyle>
    <a:defPPr>
      <a:defRPr lang="en-US"/>
    </a:defPPr>
    <a:lvl1pPr marL="0" algn="l" defTabSz="9305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5292" algn="l" defTabSz="9305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0585" algn="l" defTabSz="9305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5877" algn="l" defTabSz="9305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1170" algn="l" defTabSz="9305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26462" algn="l" defTabSz="9305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1755" algn="l" defTabSz="9305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57047" algn="l" defTabSz="9305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22340" algn="l" defTabSz="9305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800080"/>
    <a:srgbClr val="FF99FF"/>
    <a:srgbClr val="333300"/>
    <a:srgbClr val="660066"/>
    <a:srgbClr val="800000"/>
    <a:srgbClr val="003300"/>
    <a:srgbClr val="990099"/>
    <a:srgbClr val="D60093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768" y="-222"/>
      </p:cViewPr>
      <p:guideLst>
        <p:guide orient="horz" pos="1815"/>
        <p:guide pos="329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54429-525D-4173-B001-31728EF87D3D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2263" y="685800"/>
            <a:ext cx="62134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AB9DC-0675-45B0-894C-53135B70DA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30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5292" algn="l" defTabSz="930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0585" algn="l" defTabSz="930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95877" algn="l" defTabSz="930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61170" algn="l" defTabSz="930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26462" algn="l" defTabSz="930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1755" algn="l" defTabSz="930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57047" algn="l" defTabSz="930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22340" algn="l" defTabSz="930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2263" y="685800"/>
            <a:ext cx="62134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AB9DC-0675-45B0-894C-53135B70DA9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134676" y="5492190"/>
            <a:ext cx="2784264" cy="204388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</a:bodyPr>
          <a:lstStyle/>
          <a:p>
            <a:pPr marL="0" marR="0" indent="0" algn="l" defTabSz="930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MD.</a:t>
            </a:r>
            <a:r>
              <a:rPr lang="en-US" sz="700" b="1" cap="all" spc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AMIRUL</a:t>
            </a:r>
            <a:r>
              <a:rPr lang="en-US" sz="7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7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islam</a:t>
            </a:r>
            <a:r>
              <a:rPr lang="en-US" sz="7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-----------(ICT4E district</a:t>
            </a:r>
            <a:r>
              <a:rPr lang="en-US" sz="700" b="1" cap="all" spc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ambassador</a:t>
            </a:r>
            <a:r>
              <a:rPr lang="en-US" sz="7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r>
              <a:rPr lang="en-US" sz="700" b="1" cap="all" spc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7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</a:p>
        </p:txBody>
      </p:sp>
      <p:pic>
        <p:nvPicPr>
          <p:cNvPr id="7" name="Picture 6" descr="a2i-Logo.jpg"/>
          <p:cNvPicPr>
            <a:picLocks noChangeAspect="1"/>
          </p:cNvPicPr>
          <p:nvPr userDrawn="1"/>
        </p:nvPicPr>
        <p:blipFill>
          <a:blip r:embed="rId2" cstate="print"/>
          <a:srcRect l="36666" t="26727" r="36667" b="26727"/>
          <a:stretch>
            <a:fillRect/>
          </a:stretch>
        </p:blipFill>
        <p:spPr>
          <a:xfrm>
            <a:off x="9831931" y="5415378"/>
            <a:ext cx="266463" cy="250925"/>
          </a:xfrm>
          <a:prstGeom prst="rect">
            <a:avLst/>
          </a:prstGeom>
        </p:spPr>
      </p:pic>
      <p:sp>
        <p:nvSpPr>
          <p:cNvPr id="5" name="Frame 4"/>
          <p:cNvSpPr/>
          <p:nvPr userDrawn="1"/>
        </p:nvSpPr>
        <p:spPr>
          <a:xfrm>
            <a:off x="0" y="0"/>
            <a:ext cx="10440988" cy="5761038"/>
          </a:xfrm>
          <a:prstGeom prst="frame">
            <a:avLst>
              <a:gd name="adj1" fmla="val 1135"/>
            </a:avLst>
          </a:prstGeom>
          <a:solidFill>
            <a:srgbClr val="003300"/>
          </a:solidFill>
          <a:ln w="28575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2052" y="230711"/>
            <a:ext cx="9396889" cy="960173"/>
          </a:xfrm>
          <a:prstGeom prst="rect">
            <a:avLst/>
          </a:prstGeom>
        </p:spPr>
        <p:txBody>
          <a:bodyPr vert="horz" lIns="93058" tIns="46529" rIns="93058" bIns="4652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52" y="1344244"/>
            <a:ext cx="9396889" cy="3802019"/>
          </a:xfrm>
          <a:prstGeom prst="rect">
            <a:avLst/>
          </a:prstGeom>
        </p:spPr>
        <p:txBody>
          <a:bodyPr vert="horz" lIns="93058" tIns="46529" rIns="93058" bIns="465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2051" y="5339630"/>
            <a:ext cx="2436230" cy="306722"/>
          </a:xfrm>
          <a:prstGeom prst="rect">
            <a:avLst/>
          </a:prstGeom>
        </p:spPr>
        <p:txBody>
          <a:bodyPr vert="horz" lIns="93058" tIns="46529" rIns="93058" bIns="4652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7339" y="5339630"/>
            <a:ext cx="3306313" cy="306722"/>
          </a:xfrm>
          <a:prstGeom prst="rect">
            <a:avLst/>
          </a:prstGeom>
        </p:spPr>
        <p:txBody>
          <a:bodyPr vert="horz" lIns="93058" tIns="46529" rIns="93058" bIns="4652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82710" y="5339630"/>
            <a:ext cx="2436230" cy="306722"/>
          </a:xfrm>
          <a:prstGeom prst="rect">
            <a:avLst/>
          </a:prstGeom>
        </p:spPr>
        <p:txBody>
          <a:bodyPr vert="horz" lIns="93058" tIns="46529" rIns="93058" bIns="4652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30585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8969" indent="-348969" algn="l" defTabSz="93058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56100" indent="-290808" algn="l" defTabSz="93058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3231" indent="-232646" algn="l" defTabSz="9305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28524" indent="-232646" algn="l" defTabSz="93058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93816" indent="-232646" algn="l" defTabSz="93058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108" indent="-232646" algn="l" defTabSz="9305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401" indent="-232646" algn="l" defTabSz="9305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9693" indent="-232646" algn="l" defTabSz="9305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54986" indent="-232646" algn="l" defTabSz="9305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05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5292" algn="l" defTabSz="9305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0585" algn="l" defTabSz="9305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5877" algn="l" defTabSz="9305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1170" algn="l" defTabSz="9305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6462" algn="l" defTabSz="9305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1755" algn="l" defTabSz="9305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57047" algn="l" defTabSz="9305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2340" algn="l" defTabSz="9305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561752664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94" y="61119"/>
            <a:ext cx="10210800" cy="53189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3641" y="-15081"/>
            <a:ext cx="9205053" cy="1201962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7200" b="1" dirty="0" err="1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7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 smtClean="0">
              <a:ln/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onte_dodo_Raphus_cucullatus.jpg"/>
          <p:cNvPicPr>
            <a:picLocks noChangeAspect="1"/>
          </p:cNvPicPr>
          <p:nvPr/>
        </p:nvPicPr>
        <p:blipFill>
          <a:blip r:embed="rId2" cstate="print"/>
          <a:srcRect l="18902" t="16933" r="10421"/>
          <a:stretch>
            <a:fillRect/>
          </a:stretch>
        </p:blipFill>
        <p:spPr>
          <a:xfrm>
            <a:off x="267494" y="442119"/>
            <a:ext cx="3810000" cy="47855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10894" y="518319"/>
            <a:ext cx="1676400" cy="1325073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ডোডো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পাখি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Elbow Connector 3"/>
          <p:cNvCxnSpPr/>
          <p:nvPr/>
        </p:nvCxnSpPr>
        <p:spPr>
          <a:xfrm flipV="1">
            <a:off x="3467894" y="1280319"/>
            <a:ext cx="1524000" cy="457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hqdefault.jpg"/>
          <p:cNvPicPr>
            <a:picLocks noChangeAspect="1"/>
          </p:cNvPicPr>
          <p:nvPr/>
        </p:nvPicPr>
        <p:blipFill>
          <a:blip r:embed="rId3"/>
          <a:srcRect l="6667" r="5000"/>
          <a:stretch>
            <a:fillRect/>
          </a:stretch>
        </p:blipFill>
        <p:spPr>
          <a:xfrm>
            <a:off x="6134894" y="442119"/>
            <a:ext cx="4038600" cy="3429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68294" y="3871119"/>
            <a:ext cx="3200400" cy="647965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তাসমেনিয়ান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বাঘ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7094" y="4709319"/>
            <a:ext cx="5638800" cy="586409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বিলুপ্ত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14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34" y="289719"/>
            <a:ext cx="2950197" cy="2209800"/>
          </a:xfrm>
          <a:prstGeom prst="rect">
            <a:avLst/>
          </a:prstGeom>
        </p:spPr>
      </p:pic>
      <p:pic>
        <p:nvPicPr>
          <p:cNvPr id="3" name="Picture 2" descr="download (16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94" y="2728119"/>
            <a:ext cx="2819400" cy="2667000"/>
          </a:xfrm>
          <a:prstGeom prst="rect">
            <a:avLst/>
          </a:prstGeom>
        </p:spPr>
      </p:pic>
      <p:pic>
        <p:nvPicPr>
          <p:cNvPr id="4" name="Picture 3" descr="Rhinoceros_sondaicus_in_London_Zoo.jpg"/>
          <p:cNvPicPr>
            <a:picLocks noChangeAspect="1"/>
          </p:cNvPicPr>
          <p:nvPr/>
        </p:nvPicPr>
        <p:blipFill>
          <a:blip r:embed="rId4"/>
          <a:srcRect r="7570"/>
          <a:stretch>
            <a:fillRect/>
          </a:stretch>
        </p:blipFill>
        <p:spPr>
          <a:xfrm>
            <a:off x="5677694" y="1585119"/>
            <a:ext cx="44196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20294" y="1051719"/>
            <a:ext cx="1676400" cy="709520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শির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Elbow Connector 5"/>
          <p:cNvCxnSpPr/>
          <p:nvPr/>
        </p:nvCxnSpPr>
        <p:spPr>
          <a:xfrm flipV="1">
            <a:off x="1258094" y="1356519"/>
            <a:ext cx="2286000" cy="457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20294" y="2956719"/>
            <a:ext cx="1905000" cy="709520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শুকুন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Elbow Connector 8"/>
          <p:cNvCxnSpPr/>
          <p:nvPr/>
        </p:nvCxnSpPr>
        <p:spPr>
          <a:xfrm flipV="1">
            <a:off x="2248694" y="3261519"/>
            <a:ext cx="1524000" cy="457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77894" y="4914199"/>
            <a:ext cx="2362200" cy="709520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জাভা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গণ্ডার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1294" y="289719"/>
            <a:ext cx="5715000" cy="709520"/>
          </a:xfrm>
          <a:prstGeom prst="rect">
            <a:avLst/>
          </a:prstGeom>
          <a:noFill/>
          <a:ln w="19050">
            <a:solidFill>
              <a:srgbClr val="800080"/>
            </a:solidFill>
          </a:ln>
        </p:spPr>
        <p:txBody>
          <a:bodyPr wrap="square" lIns="93058" tIns="46529" rIns="93058" bIns="46529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বিলুপ্ত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layan-Tiger-0155-2199-1280x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294" y="975519"/>
            <a:ext cx="9296400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6694" y="289719"/>
            <a:ext cx="8077200" cy="709520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রয়েল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বেঙ্গল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টাইগার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9894" y="0"/>
            <a:ext cx="2819400" cy="1109629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সুন্দরবনে</a:t>
            </a:r>
            <a:endParaRPr lang="en-US" sz="6600" b="1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ur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294" y="3109119"/>
            <a:ext cx="3810000" cy="2369515"/>
          </a:xfrm>
          <a:prstGeom prst="rect">
            <a:avLst/>
          </a:prstGeom>
        </p:spPr>
      </p:pic>
      <p:pic>
        <p:nvPicPr>
          <p:cNvPr id="6" name="Picture 5" descr="images (3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294" y="213519"/>
            <a:ext cx="3886200" cy="2690446"/>
          </a:xfrm>
          <a:prstGeom prst="rect">
            <a:avLst/>
          </a:prstGeom>
        </p:spPr>
      </p:pic>
      <p:pic>
        <p:nvPicPr>
          <p:cNvPr id="8" name="Picture 7" descr="1572928919_sundarb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4" y="2270919"/>
            <a:ext cx="4415367" cy="3219450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 rot="19905435">
            <a:off x="5009920" y="2271935"/>
            <a:ext cx="1143000" cy="6858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5003738" y="3995386"/>
            <a:ext cx="1143000" cy="6858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7494" y="289719"/>
            <a:ext cx="5943600" cy="1940626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কর্মকাণ্ড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ঘটবে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অনুমান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7306" y="137319"/>
            <a:ext cx="6248400" cy="2125292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66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66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66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66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বিলুপ্তি</a:t>
            </a:r>
            <a:r>
              <a:rPr lang="en-US" sz="66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ঘটবে</a:t>
            </a:r>
            <a:endParaRPr lang="en-US" sz="6600" b="1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1" grpId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72928919_sundarb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94" y="1947069"/>
            <a:ext cx="3886200" cy="3219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9694" y="393420"/>
            <a:ext cx="6172200" cy="2029899"/>
          </a:xfrm>
          <a:prstGeom prst="downArrowCallou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3058" tIns="46529" rIns="93058" bIns="46529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0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0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নেতিবাচক</a:t>
            </a:r>
            <a:r>
              <a:rPr lang="en-US" sz="40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0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0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3294" y="2651919"/>
            <a:ext cx="5029200" cy="2556179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ঝড়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বন্যা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খরা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কার্যকলাপ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7894" y="-15081"/>
            <a:ext cx="3429000" cy="1109629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</a:bodyPr>
          <a:lstStyle/>
          <a:p>
            <a:pPr algn="ctr"/>
            <a:r>
              <a:rPr lang="en-US" sz="6600" b="1" u="sng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2894" y="1104199"/>
            <a:ext cx="7086600" cy="709520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91494" y="3104039"/>
          <a:ext cx="6960660" cy="206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0330"/>
                <a:gridCol w="34803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NikoshBAN" pitchFamily="2" charset="0"/>
                          <a:cs typeface="NikoshBAN" pitchFamily="2" charset="0"/>
                        </a:rPr>
                        <a:t>প্রাকৃতিক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কারণ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30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মানবসৃষ্ট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কারণ</a:t>
                      </a:r>
                      <a:endParaRPr lang="en-US" sz="32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39094" y="2094799"/>
            <a:ext cx="7086600" cy="709520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পরিবর্তণের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দায়ী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r="6125"/>
          <a:stretch>
            <a:fillRect/>
          </a:stretch>
        </p:blipFill>
        <p:spPr bwMode="auto">
          <a:xfrm>
            <a:off x="1867694" y="670719"/>
            <a:ext cx="5867400" cy="481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62213" y="61119"/>
            <a:ext cx="5244281" cy="786464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500" b="1" spc="51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4500" b="1" spc="51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spc="51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নীরবে</a:t>
            </a:r>
            <a:r>
              <a:rPr lang="en-US" sz="4500" b="1" spc="51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spc="51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500" b="1" spc="51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spc="51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500" b="1" spc="51" dirty="0" smtClean="0">
              <a:ln w="11430"/>
              <a:solidFill>
                <a:srgbClr val="66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8362" y="925397"/>
            <a:ext cx="2697255" cy="1116922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</a:bodyPr>
          <a:lstStyle/>
          <a:p>
            <a:pPr algn="ctr"/>
            <a:r>
              <a:rPr lang="en-US" sz="67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7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094" y="2622246"/>
            <a:ext cx="9601200" cy="1325073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</a:bodyPr>
          <a:lstStyle/>
          <a:p>
            <a:pPr marL="756100" indent="-756100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বিলুপ্ত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56100" indent="-756100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বিলুপ্ত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1108" y="2972468"/>
            <a:ext cx="8526807" cy="1355851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</a:bodyPr>
          <a:lstStyle/>
          <a:p>
            <a:pPr marL="756100" indent="-756100">
              <a:buAutoNum type="arabicPeriod"/>
            </a:pPr>
            <a:endParaRPr lang="en-US" sz="4100" b="1" dirty="0" smtClean="0">
              <a:latin typeface="NikoshBAN" pitchFamily="2" charset="0"/>
              <a:cs typeface="NikoshBAN" pitchFamily="2" charset="0"/>
            </a:endParaRPr>
          </a:p>
          <a:p>
            <a:pPr marL="756100" indent="-756100">
              <a:buAutoNum type="arabicPeriod"/>
            </a:pPr>
            <a:endParaRPr lang="en-US" sz="41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3312" y="576104"/>
            <a:ext cx="5800382" cy="940352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</a:bodyPr>
          <a:lstStyle/>
          <a:p>
            <a:r>
              <a:rPr lang="en-US" sz="5500" b="1" u="sng" dirty="0" err="1" smtClean="0">
                <a:latin typeface="NikoshBAN" pitchFamily="2" charset="0"/>
                <a:cs typeface="NikoshBAN" pitchFamily="2" charset="0"/>
              </a:rPr>
              <a:t>সৃজনশীলকাজ</a:t>
            </a:r>
            <a:r>
              <a:rPr lang="en-US" sz="5500" b="1" u="sng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5500" b="1" u="sng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5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b="1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500" b="1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0083" y="2035568"/>
            <a:ext cx="8787831" cy="2356125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</a:bodyPr>
          <a:lstStyle/>
          <a:p>
            <a:pPr algn="just"/>
            <a:r>
              <a:rPr lang="en-US" sz="49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9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9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49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9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9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9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সেখানকার</a:t>
            </a:r>
            <a:r>
              <a:rPr lang="en-US" sz="49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9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9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9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9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9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ইতিবাচক</a:t>
            </a:r>
            <a:r>
              <a:rPr lang="en-US" sz="49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9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9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9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9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9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7090" y="1771609"/>
            <a:ext cx="8613816" cy="1877048"/>
          </a:xfrm>
          <a:prstGeom prst="rect">
            <a:avLst/>
          </a:prstGeom>
          <a:noFill/>
          <a:ln>
            <a:noFill/>
          </a:ln>
        </p:spPr>
        <p:txBody>
          <a:bodyPr wrap="square" lIns="93058" tIns="46529" rIns="93058" bIns="46529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700" b="1" dirty="0" err="1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17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700" b="1" dirty="0" err="1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700" b="1" dirty="0" smtClean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1095" y="137319"/>
            <a:ext cx="5410199" cy="848019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900" b="1" spc="51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900" b="1" spc="51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spc="51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900" b="1" spc="51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spc="51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900" b="1" spc="51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spc="51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900" b="1" spc="51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1294" y="1354931"/>
            <a:ext cx="10058400" cy="3584576"/>
            <a:chOff x="191294" y="1354931"/>
            <a:chExt cx="10058400" cy="3584576"/>
          </a:xfrm>
        </p:grpSpPr>
        <p:pic>
          <p:nvPicPr>
            <p:cNvPr id="6" name="Picture 5" descr="images (36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1294" y="1432720"/>
              <a:ext cx="4953000" cy="3429000"/>
            </a:xfrm>
            <a:prstGeom prst="rect">
              <a:avLst/>
            </a:prstGeom>
          </p:spPr>
        </p:pic>
        <p:pic>
          <p:nvPicPr>
            <p:cNvPr id="7" name="Picture 6" descr="বন্যা-নিয়ে-তুমুল-উত্তেজনা-ভারত-নেপালে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2894" y="1432719"/>
              <a:ext cx="4876800" cy="3429000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191294" y="1354931"/>
              <a:ext cx="100584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91294" y="4937919"/>
              <a:ext cx="100584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3448447" y="3128566"/>
              <a:ext cx="3581401" cy="3730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39094" y="137319"/>
            <a:ext cx="6857999" cy="848019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900" b="1" spc="51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900" b="1" spc="51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spc="51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900" b="1" spc="51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spc="51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900" b="1" spc="51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spc="51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900" b="1" spc="51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spc="51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4900" b="1" spc="51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3495" y="4913020"/>
            <a:ext cx="4952999" cy="771075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1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4400" b="1" spc="51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1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কাটার</a:t>
            </a:r>
            <a:r>
              <a:rPr lang="en-US" sz="4400" b="1" spc="51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1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4400" b="1" spc="51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1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spc="51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1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বন্যা</a:t>
            </a:r>
            <a:endParaRPr lang="en-US" sz="4400" b="1" spc="51" dirty="0" smtClean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4294" y="127500"/>
            <a:ext cx="7696200" cy="848019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900" b="1" spc="51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900" b="1" spc="51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spc="51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900" b="1" spc="51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spc="51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পরিবেশকে</a:t>
            </a:r>
            <a:r>
              <a:rPr lang="en-US" sz="4900" b="1" spc="51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spc="51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900" b="1" spc="51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spc="51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900" b="1" spc="51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5895" y="594519"/>
            <a:ext cx="4952999" cy="771075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1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400" b="1" spc="51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1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400" b="1" spc="51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1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4400" b="1" spc="51" dirty="0" smtClean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/>
      <p:bldP spid="10" grpId="1"/>
      <p:bldP spid="11" grpId="0"/>
      <p:bldP spid="14" grpId="0"/>
      <p:bldP spid="14" grpId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67494" y="1051719"/>
            <a:ext cx="9982200" cy="4344988"/>
            <a:chOff x="267494" y="1051719"/>
            <a:chExt cx="9982200" cy="4344988"/>
          </a:xfrm>
        </p:grpSpPr>
        <p:pic>
          <p:nvPicPr>
            <p:cNvPr id="2" name="Picture 1" descr="bird-3549732_1280.jpg"/>
            <p:cNvPicPr>
              <a:picLocks noChangeAspect="1"/>
            </p:cNvPicPr>
            <p:nvPr/>
          </p:nvPicPr>
          <p:blipFill>
            <a:blip r:embed="rId2"/>
            <a:srcRect t="16933" r="15280" b="8997"/>
            <a:stretch>
              <a:fillRect/>
            </a:stretch>
          </p:blipFill>
          <p:spPr>
            <a:xfrm>
              <a:off x="267494" y="1127919"/>
              <a:ext cx="5440892" cy="4267200"/>
            </a:xfrm>
            <a:prstGeom prst="rect">
              <a:avLst/>
            </a:prstGeom>
          </p:spPr>
        </p:pic>
        <p:pic>
          <p:nvPicPr>
            <p:cNvPr id="3" name="Picture 2" descr="download (19).jf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30094" y="1127919"/>
              <a:ext cx="4412782" cy="4267200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267494" y="1051719"/>
              <a:ext cx="9982200" cy="7620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67494" y="5395119"/>
              <a:ext cx="9982200" cy="1588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3582988" y="3223419"/>
              <a:ext cx="4343400" cy="1588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629694" y="213519"/>
            <a:ext cx="6019799" cy="832631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1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b="1" spc="51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1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b="1" spc="51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1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4800" b="1" spc="51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1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800" b="1" spc="51" dirty="0" smtClean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0494" y="137319"/>
            <a:ext cx="7848599" cy="832631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1" dirty="0" err="1" smtClean="0">
                <a:ln w="11430"/>
                <a:solidFill>
                  <a:srgbClr val="33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4800" b="1" spc="51" dirty="0" smtClean="0">
                <a:ln w="11430"/>
                <a:solidFill>
                  <a:srgbClr val="33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1" dirty="0" err="1" smtClean="0">
                <a:ln w="11430"/>
                <a:solidFill>
                  <a:srgbClr val="33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spc="51" dirty="0" smtClean="0">
                <a:ln w="11430"/>
                <a:solidFill>
                  <a:srgbClr val="33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1" dirty="0" err="1" smtClean="0">
                <a:ln w="11430"/>
                <a:solidFill>
                  <a:srgbClr val="33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800" b="1" spc="51" dirty="0" smtClean="0">
                <a:ln w="11430"/>
                <a:solidFill>
                  <a:srgbClr val="33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1" dirty="0" err="1" smtClean="0">
                <a:ln w="11430"/>
                <a:solidFill>
                  <a:srgbClr val="33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মরে</a:t>
            </a:r>
            <a:r>
              <a:rPr lang="en-US" sz="4800" b="1" spc="51" dirty="0" smtClean="0">
                <a:ln w="11430"/>
                <a:solidFill>
                  <a:srgbClr val="33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1" dirty="0" err="1" smtClean="0">
                <a:ln w="11430"/>
                <a:solidFill>
                  <a:srgbClr val="33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4800" b="1" spc="51" dirty="0" smtClean="0">
                <a:ln w="11430"/>
                <a:solidFill>
                  <a:srgbClr val="33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1" dirty="0" err="1" smtClean="0">
                <a:ln w="11430"/>
                <a:solidFill>
                  <a:srgbClr val="33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800" b="1" spc="51" dirty="0" smtClean="0">
                <a:ln w="11430"/>
                <a:solidFill>
                  <a:srgbClr val="33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1" dirty="0" err="1" smtClean="0">
                <a:ln w="11430"/>
                <a:solidFill>
                  <a:srgbClr val="33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spc="51" dirty="0" smtClean="0">
                <a:ln w="11430"/>
                <a:solidFill>
                  <a:srgbClr val="33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05894" y="137319"/>
            <a:ext cx="5486399" cy="832631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1" dirty="0" err="1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800" b="1" spc="51" dirty="0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1" dirty="0" err="1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4800" b="1" spc="51" dirty="0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1" dirty="0" err="1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4800" b="1" spc="51" dirty="0" smtClean="0">
              <a:ln w="11430"/>
              <a:solidFill>
                <a:srgbClr val="00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257" y="289335"/>
            <a:ext cx="8954837" cy="1448184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</a:bodyPr>
          <a:lstStyle/>
          <a:p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3073" y="2381740"/>
            <a:ext cx="9048857" cy="2556179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80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80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80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8000" b="1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2134" y="499290"/>
            <a:ext cx="3741354" cy="940352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500" b="1" i="1" u="sng" spc="51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500" b="1" i="1" u="sng" spc="5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b="1" i="1" u="sng" spc="51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500" b="1" i="1" u="sng" spc="51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0082" y="2024827"/>
            <a:ext cx="8998612" cy="2248403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</a:bodyPr>
          <a:lstStyle/>
          <a:p>
            <a:r>
              <a:rPr lang="en-US" sz="41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1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1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3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3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৪র্থ</a:t>
            </a:r>
          </a:p>
          <a:p>
            <a:r>
              <a:rPr lang="en-US" sz="33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3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২</a:t>
            </a:r>
          </a:p>
          <a:p>
            <a:r>
              <a:rPr lang="en-US" sz="33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3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3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3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3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3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.........</a:t>
            </a:r>
            <a:r>
              <a:rPr lang="en-US" sz="33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33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3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3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7090" y="1651497"/>
            <a:ext cx="8613816" cy="2940900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</a:bodyPr>
          <a:lstStyle/>
          <a:p>
            <a:r>
              <a:rPr lang="en-US" sz="37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২.1.৩ </a:t>
            </a:r>
            <a:r>
              <a:rPr lang="en-US" sz="37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7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7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7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7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7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7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7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7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7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7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বিলুপ্তি</a:t>
            </a:r>
            <a:r>
              <a:rPr lang="en-US" sz="37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7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7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7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7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7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7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7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২.1.8 </a:t>
            </a:r>
            <a:r>
              <a:rPr lang="en-US" sz="37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7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7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7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7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7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7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7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7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37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7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7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7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7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7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7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0082" y="576104"/>
            <a:ext cx="6525617" cy="940352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</a:bodyPr>
          <a:lstStyle/>
          <a:p>
            <a:r>
              <a:rPr lang="en-US" sz="55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500" b="1" dirty="0" smtClean="0">
                <a:latin typeface="NikoshBAN" pitchFamily="2" charset="0"/>
                <a:cs typeface="NikoshBAN" pitchFamily="2" charset="0"/>
              </a:rPr>
              <a:t>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0094" y="-15081"/>
            <a:ext cx="5787945" cy="771075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4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 descr="1000x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94" y="605642"/>
            <a:ext cx="3048000" cy="2206868"/>
          </a:xfrm>
          <a:prstGeom prst="rect">
            <a:avLst/>
          </a:prstGeom>
        </p:spPr>
      </p:pic>
      <p:pic>
        <p:nvPicPr>
          <p:cNvPr id="5" name="Picture 4" descr="download (18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069" y="670720"/>
            <a:ext cx="3095625" cy="2066882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494" y="3185319"/>
            <a:ext cx="3124200" cy="198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1294" y="2675110"/>
            <a:ext cx="3124200" cy="586409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মেরু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0294" y="2651919"/>
            <a:ext cx="3124200" cy="586409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সামুদ্রিক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5494" y="2651919"/>
            <a:ext cx="3124200" cy="586409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মরুভূমির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WS-47275_W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0294" y="632853"/>
            <a:ext cx="3124200" cy="2095266"/>
          </a:xfrm>
          <a:prstGeom prst="rect">
            <a:avLst/>
          </a:prstGeom>
        </p:spPr>
      </p:pic>
      <p:pic>
        <p:nvPicPr>
          <p:cNvPr id="12" name="Picture 11" descr="arial-bil_3-vromonbondhu-720x53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2494" y="3185319"/>
            <a:ext cx="3124200" cy="1981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4294" y="5090319"/>
            <a:ext cx="3124200" cy="586409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বনজ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82494" y="5090319"/>
            <a:ext cx="3124200" cy="586409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জলজ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10494" y="137319"/>
            <a:ext cx="4953000" cy="586409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06094" y="0"/>
            <a:ext cx="3581400" cy="832631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পরিবেশে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3" grpId="0"/>
      <p:bldP spid="14" grpId="0"/>
      <p:bldP spid="16" grpId="0"/>
      <p:bldP spid="16" grpId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566149" y="192035"/>
            <a:ext cx="7569716" cy="1017296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6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6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6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3076" y="4862333"/>
            <a:ext cx="1566148" cy="832631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2381" y="4862333"/>
            <a:ext cx="2436230" cy="832631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</a:bodyPr>
          <a:lstStyle/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8693" y="4785519"/>
            <a:ext cx="2436230" cy="832631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</a:bodyPr>
          <a:lstStyle/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আশ্রয়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94" y="1737519"/>
            <a:ext cx="3048000" cy="3057525"/>
          </a:xfrm>
          <a:prstGeom prst="rect">
            <a:avLst/>
          </a:prstGeom>
        </p:spPr>
      </p:pic>
      <p:pic>
        <p:nvPicPr>
          <p:cNvPr id="13" name="Picture 12" descr="duioyik copy.png"/>
          <p:cNvPicPr>
            <a:picLocks noChangeAspect="1"/>
          </p:cNvPicPr>
          <p:nvPr/>
        </p:nvPicPr>
        <p:blipFill>
          <a:blip r:embed="rId3"/>
          <a:srcRect t="19643" r="5357" b="14286"/>
          <a:stretch>
            <a:fillRect/>
          </a:stretch>
        </p:blipFill>
        <p:spPr>
          <a:xfrm>
            <a:off x="3391694" y="1813719"/>
            <a:ext cx="3352800" cy="3048000"/>
          </a:xfrm>
          <a:prstGeom prst="rect">
            <a:avLst/>
          </a:prstGeom>
        </p:spPr>
      </p:pic>
      <p:pic>
        <p:nvPicPr>
          <p:cNvPr id="15" name="Picture 14" descr="b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494" y="1876393"/>
            <a:ext cx="3447274" cy="29091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2294" y="899319"/>
            <a:ext cx="9296400" cy="771075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4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টিকে</a:t>
            </a:r>
            <a:r>
              <a:rPr lang="en-US" sz="4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9" grpId="0"/>
      <p:bldP spid="10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0px-Corypha_umbraculifera-flowering.jfif"/>
          <p:cNvPicPr>
            <a:picLocks noChangeAspect="1"/>
          </p:cNvPicPr>
          <p:nvPr/>
        </p:nvPicPr>
        <p:blipFill>
          <a:blip r:embed="rId2"/>
          <a:srcRect t="2384" b="5029"/>
          <a:stretch>
            <a:fillRect/>
          </a:stretch>
        </p:blipFill>
        <p:spPr>
          <a:xfrm>
            <a:off x="191294" y="213519"/>
            <a:ext cx="5066123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15894" y="61119"/>
            <a:ext cx="2436230" cy="832631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তালি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পাম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8494" y="4714888"/>
            <a:ext cx="4038600" cy="832631"/>
          </a:xfrm>
          <a:prstGeom prst="rect">
            <a:avLst/>
          </a:prstGeom>
          <a:solidFill>
            <a:srgbClr val="FF99FF"/>
          </a:solidFill>
        </p:spPr>
        <p:txBody>
          <a:bodyPr wrap="square" lIns="93058" tIns="46529" rIns="93058" bIns="46529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বিপন্ন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Elbow Connector 5"/>
          <p:cNvCxnSpPr/>
          <p:nvPr/>
        </p:nvCxnSpPr>
        <p:spPr>
          <a:xfrm flipV="1">
            <a:off x="3848894" y="442119"/>
            <a:ext cx="2895600" cy="457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Malayan-Tiger-0155-2199-1280x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01494" y="670719"/>
            <a:ext cx="4495800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34894" y="3648088"/>
            <a:ext cx="3581400" cy="709520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রয়েল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বেঙ্গল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টাইগার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1094" y="4404519"/>
            <a:ext cx="3581400" cy="709520"/>
          </a:xfrm>
          <a:prstGeom prst="rect">
            <a:avLst/>
          </a:prstGeom>
          <a:noFill/>
        </p:spPr>
        <p:txBody>
          <a:bodyPr wrap="square" lIns="93058" tIns="46529" rIns="93058" bIns="46529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বিপন্ন</a:t>
            </a:r>
            <a:r>
              <a:rPr lang="en-US" sz="4000" b="1" dirty="0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4000" b="1" dirty="0" smtClean="0">
              <a:solidFill>
                <a:srgbClr val="80008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3372</TotalTime>
  <Words>310</Words>
  <Application>Microsoft Office PowerPoint</Application>
  <PresentationFormat>Custom</PresentationFormat>
  <Paragraphs>65</Paragraphs>
  <Slides>19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AcT</dc:creator>
  <cp:lastModifiedBy>AcT</cp:lastModifiedBy>
  <cp:revision>373</cp:revision>
  <dcterms:created xsi:type="dcterms:W3CDTF">2006-08-16T00:00:00Z</dcterms:created>
  <dcterms:modified xsi:type="dcterms:W3CDTF">2020-03-06T14:54:07Z</dcterms:modified>
</cp:coreProperties>
</file>