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84" r:id="rId4"/>
    <p:sldId id="256" r:id="rId5"/>
    <p:sldId id="277" r:id="rId6"/>
    <p:sldId id="278" r:id="rId7"/>
    <p:sldId id="257" r:id="rId8"/>
    <p:sldId id="258" r:id="rId9"/>
    <p:sldId id="285" r:id="rId10"/>
    <p:sldId id="286" r:id="rId11"/>
    <p:sldId id="287" r:id="rId12"/>
    <p:sldId id="288" r:id="rId13"/>
    <p:sldId id="289" r:id="rId14"/>
    <p:sldId id="279" r:id="rId15"/>
    <p:sldId id="290" r:id="rId16"/>
    <p:sldId id="292" r:id="rId17"/>
    <p:sldId id="283" r:id="rId18"/>
    <p:sldId id="282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2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0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6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2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2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1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0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87762-7F44-4868-ADD8-5CF64DBF699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240AD-ED30-4BD1-89E2-7C2D0F2D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712203" y="1592171"/>
            <a:ext cx="6679770" cy="5013581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</a:p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403" y="451054"/>
            <a:ext cx="10151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উপস্থিত সকলকে</a:t>
            </a:r>
            <a:endParaRPr lang="en-US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1" y="2559947"/>
            <a:ext cx="2462422" cy="3078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863" y="2559947"/>
            <a:ext cx="2462422" cy="3078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pen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" y="1701596"/>
            <a:ext cx="3618491" cy="3849335"/>
          </a:xfrm>
          <a:prstGeom prst="rect">
            <a:avLst/>
          </a:prstGeom>
        </p:spPr>
      </p:pic>
      <p:pic>
        <p:nvPicPr>
          <p:cNvPr id="4" name="Picture 3" descr="silpo-shironincev-42-kharkov1334971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131" y="1744786"/>
            <a:ext cx="4013738" cy="3806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18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6232" y="589197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8700" y="5920644"/>
            <a:ext cx="219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খাদ্যজাত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408" y="5823466"/>
            <a:ext cx="2209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0464" y="5823465"/>
            <a:ext cx="2057400" cy="673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43438" y="-38028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4550" y="585532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332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ur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0621" y="1744785"/>
            <a:ext cx="3524250" cy="3806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7973" y="5798764"/>
            <a:ext cx="2727702" cy="69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59498" y="5953526"/>
            <a:ext cx="2476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সিমেন্ট</a:t>
            </a:r>
            <a:r>
              <a:rPr lang="en-US" sz="2400" dirty="0" smtClean="0"/>
              <a:t> </a:t>
            </a:r>
            <a:r>
              <a:rPr lang="bn-IN" sz="2400" dirty="0" smtClean="0"/>
              <a:t>কারখানা</a:t>
            </a:r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2889"/>
              </p:ext>
            </p:extLst>
          </p:nvPr>
        </p:nvGraphicFramePr>
        <p:xfrm>
          <a:off x="222141" y="1774621"/>
          <a:ext cx="1174771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472"/>
                <a:gridCol w="2908415"/>
                <a:gridCol w="2908415"/>
                <a:gridCol w="2908415"/>
              </a:tblGrid>
              <a:tr h="142240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কুটির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শিল্প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ক্ষুদ্র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শিল্প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মাঝারি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শিল্প</a:t>
                      </a:r>
                      <a:endParaRPr lang="en-US" sz="3200" dirty="0" smtClean="0"/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বৃহ</a:t>
                      </a:r>
                      <a:r>
                        <a:rPr lang="en-US" sz="3200" dirty="0" smtClean="0"/>
                        <a:t>ৎ </a:t>
                      </a:r>
                      <a:r>
                        <a:rPr lang="en-US" sz="3200" dirty="0" err="1" smtClean="0"/>
                        <a:t>শিল্প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99720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বেতের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সামগ্রী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তৈরী</a:t>
                      </a:r>
                      <a:endParaRPr lang="en-US" sz="3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আসবাবপত্র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তৈরী</a:t>
                      </a:r>
                      <a:endParaRPr lang="en-US" sz="3200" dirty="0" smtClean="0"/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খাদ্যজাত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শিল্প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সিমেন্ট</a:t>
                      </a:r>
                      <a:r>
                        <a:rPr lang="en-US" sz="3200" dirty="0" smtClean="0"/>
                        <a:t> </a:t>
                      </a:r>
                      <a:r>
                        <a:rPr lang="bn-IN" sz="3200" dirty="0" smtClean="0"/>
                        <a:t>কারখানা</a:t>
                      </a:r>
                      <a:r>
                        <a:rPr lang="en-US" sz="3200" baseline="0" dirty="0" smtClean="0"/>
                        <a:t>,</a:t>
                      </a:r>
                    </a:p>
                    <a:p>
                      <a:r>
                        <a:rPr lang="en-US" sz="3200" baseline="0" dirty="0" err="1" smtClean="0"/>
                        <a:t>লবণ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উৎপাদন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4509" y="402956"/>
            <a:ext cx="4401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শিল্পের তালিকা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42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5255" y="1937907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নৈপুণ্য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সৃজনশীলতা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85522" y="832906"/>
            <a:ext cx="347678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6" y="832906"/>
            <a:ext cx="5486403" cy="56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6859" y="657825"/>
            <a:ext cx="31190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4780" y="1961981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১০-২৫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aridpur-Tath-Silpo-Pic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63" y="580809"/>
            <a:ext cx="5304297" cy="58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2029788" y="301020"/>
            <a:ext cx="3769956" cy="2686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76190" y="186254"/>
            <a:ext cx="4059701" cy="2800767"/>
            <a:chOff x="5512229" y="562936"/>
            <a:chExt cx="3048000" cy="2410670"/>
          </a:xfrm>
        </p:grpSpPr>
        <p:sp>
          <p:nvSpPr>
            <p:cNvPr id="7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5512229" y="625272"/>
              <a:ext cx="3048000" cy="2286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0865" y="562936"/>
              <a:ext cx="2510726" cy="241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8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8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6338" y="3835336"/>
            <a:ext cx="10895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3192" y="2096300"/>
            <a:ext cx="8402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১০-৩০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১০০-২৫০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1911" y="704823"/>
            <a:ext cx="35994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ilpo-shironincev-42-kharkov1334971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46" y="606008"/>
            <a:ext cx="5235846" cy="57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71609" y="2257763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২৫০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77374" y="981513"/>
            <a:ext cx="376996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9" y="981513"/>
            <a:ext cx="5820391" cy="543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2122" y="430801"/>
            <a:ext cx="2291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83436" y="292158"/>
            <a:ext cx="3629187" cy="969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487835" y="5667640"/>
            <a:ext cx="10895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92" y="1553956"/>
            <a:ext cx="6991415" cy="40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646" y="280599"/>
            <a:ext cx="2284708" cy="977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rojectpage-IMG2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92" y="1409039"/>
            <a:ext cx="5789908" cy="5298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9579" y="2270896"/>
            <a:ext cx="5685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ক্ষুদ্রশিল্পের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91932" y="439098"/>
            <a:ext cx="1875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</a:rPr>
              <a:t>মূল্যায়ন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90254" y="404148"/>
            <a:ext cx="5912603" cy="255722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57150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2" y="105622"/>
            <a:ext cx="3524942" cy="326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857" y="598801"/>
            <a:ext cx="2637714" cy="2680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6610" y="4393697"/>
            <a:ext cx="11158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কুটিরশিল্পের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03" y="358911"/>
            <a:ext cx="2893134" cy="3465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30114" y="3824149"/>
            <a:ext cx="62261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366903"/>
            <a:ext cx="6059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১০ম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/২০১৯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951339" y="358911"/>
            <a:ext cx="15498" cy="59488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20260" y="1409997"/>
            <a:ext cx="6261314" cy="3170099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49" y="1022539"/>
            <a:ext cx="2497572" cy="4506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" y="1175975"/>
            <a:ext cx="2497572" cy="4506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9178" y="195734"/>
            <a:ext cx="802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</a:rPr>
              <a:t>আমরা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bn-IN" sz="3600" dirty="0" smtClean="0">
                <a:solidFill>
                  <a:srgbClr val="00B0F0"/>
                </a:solidFill>
              </a:rPr>
              <a:t>ছ</a:t>
            </a:r>
            <a:r>
              <a:rPr lang="en-US" sz="3600" dirty="0" err="1" smtClean="0">
                <a:solidFill>
                  <a:srgbClr val="00B0F0"/>
                </a:solidFill>
              </a:rPr>
              <a:t>বিতে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কী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দেখতে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পাচ্ছি</a:t>
            </a:r>
            <a:r>
              <a:rPr lang="en-US" sz="3600" dirty="0">
                <a:solidFill>
                  <a:srgbClr val="00B0F0"/>
                </a:solidFill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4" y="1208863"/>
            <a:ext cx="6033891" cy="5282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99" y="1208863"/>
            <a:ext cx="5510193" cy="528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4677" y="195734"/>
            <a:ext cx="802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</a:rPr>
              <a:t>আমরা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bn-IN" sz="3600" dirty="0" smtClean="0">
                <a:solidFill>
                  <a:srgbClr val="00B0F0"/>
                </a:solidFill>
              </a:rPr>
              <a:t>ছ</a:t>
            </a:r>
            <a:r>
              <a:rPr lang="en-US" sz="3600" dirty="0" err="1" smtClean="0">
                <a:solidFill>
                  <a:srgbClr val="00B0F0"/>
                </a:solidFill>
              </a:rPr>
              <a:t>বিতে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কী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দেখতে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পাচ্ছি</a:t>
            </a:r>
            <a:r>
              <a:rPr lang="en-US" sz="3600" dirty="0">
                <a:solidFill>
                  <a:srgbClr val="00B0F0"/>
                </a:solidFill>
              </a:rPr>
              <a:t> ?</a:t>
            </a:r>
          </a:p>
        </p:txBody>
      </p:sp>
      <p:pic>
        <p:nvPicPr>
          <p:cNvPr id="6" name="Picture 5" descr="2014-02-22 12 20 44garments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307" y="1037799"/>
            <a:ext cx="5401563" cy="5393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6" y="1037799"/>
            <a:ext cx="5765555" cy="53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4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1031" y="767167"/>
            <a:ext cx="5114440" cy="1446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7153" y="3152556"/>
            <a:ext cx="574470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8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58" y="726968"/>
            <a:ext cx="1757343" cy="1426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18" y="725081"/>
            <a:ext cx="1885226" cy="15307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2923" y="977820"/>
            <a:ext cx="700523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.........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579893" y="1901150"/>
            <a:ext cx="113847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1।কুটির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42817" y="5793376"/>
            <a:ext cx="2169763" cy="943374"/>
            <a:chOff x="2031569" y="4901476"/>
            <a:chExt cx="160020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2031569" y="5007124"/>
              <a:ext cx="1600200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কুটির</a:t>
              </a:r>
              <a:r>
                <a:rPr lang="en-US" sz="4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শিল্প</a:t>
              </a:r>
              <a:endPara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31569" y="4901476"/>
              <a:ext cx="1600200" cy="6858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2770" y="5641384"/>
            <a:ext cx="1539498" cy="901230"/>
            <a:chOff x="4241370" y="5247071"/>
            <a:chExt cx="1219200" cy="710221"/>
          </a:xfrm>
        </p:grpSpPr>
        <p:sp>
          <p:nvSpPr>
            <p:cNvPr id="7" name="TextBox 6"/>
            <p:cNvSpPr txBox="1"/>
            <p:nvPr/>
          </p:nvSpPr>
          <p:spPr>
            <a:xfrm>
              <a:off x="4241370" y="5373265"/>
              <a:ext cx="1219200" cy="412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ক্ষুদ্র</a:t>
              </a:r>
              <a:r>
                <a: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শিল্প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41370" y="5247071"/>
              <a:ext cx="1219200" cy="710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52900" y="200185"/>
            <a:ext cx="3886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1" y="1176509"/>
            <a:ext cx="5873858" cy="4441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60" y="1191315"/>
            <a:ext cx="5638800" cy="43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18830" y="5739059"/>
            <a:ext cx="2342824" cy="1028581"/>
            <a:chOff x="3655019" y="4717714"/>
            <a:chExt cx="1828800" cy="762000"/>
          </a:xfrm>
        </p:grpSpPr>
        <p:sp>
          <p:nvSpPr>
            <p:cNvPr id="4" name="TextBox 3"/>
            <p:cNvSpPr txBox="1"/>
            <p:nvPr/>
          </p:nvSpPr>
          <p:spPr>
            <a:xfrm>
              <a:off x="3655019" y="4837103"/>
              <a:ext cx="1828800" cy="52322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মাঝারি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শিল্প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5019" y="4717714"/>
              <a:ext cx="1828800" cy="762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32130" y="5661709"/>
            <a:ext cx="1720311" cy="919929"/>
            <a:chOff x="5864818" y="5035459"/>
            <a:chExt cx="1905001" cy="1009891"/>
          </a:xfrm>
        </p:grpSpPr>
        <p:sp>
          <p:nvSpPr>
            <p:cNvPr id="5" name="TextBox 4"/>
            <p:cNvSpPr txBox="1"/>
            <p:nvPr/>
          </p:nvSpPr>
          <p:spPr>
            <a:xfrm>
              <a:off x="5864818" y="5219425"/>
              <a:ext cx="1905001" cy="7771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বৃহ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শিল্প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4818" y="5035459"/>
              <a:ext cx="1905000" cy="10098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52900" y="200185"/>
            <a:ext cx="3886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ilpo-shironincev-42-kharkov1334971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976" y="1374625"/>
            <a:ext cx="5460164" cy="41087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45" y="1374626"/>
            <a:ext cx="5873450" cy="410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705" y="1149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1234" y="649991"/>
            <a:ext cx="9455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3308" y="1580826"/>
            <a:ext cx="5486400" cy="4297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9162" y="611127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9162" y="6082529"/>
            <a:ext cx="2514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39013" y="6081785"/>
            <a:ext cx="1828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39013" y="6131455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" y="1580826"/>
            <a:ext cx="5708541" cy="43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266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27</cp:revision>
  <dcterms:created xsi:type="dcterms:W3CDTF">2019-12-17T16:40:17Z</dcterms:created>
  <dcterms:modified xsi:type="dcterms:W3CDTF">2020-03-06T16:32:02Z</dcterms:modified>
</cp:coreProperties>
</file>