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6" r:id="rId13"/>
    <p:sldId id="268" r:id="rId14"/>
    <p:sldId id="269" r:id="rId15"/>
    <p:sldId id="274" r:id="rId16"/>
    <p:sldId id="270" r:id="rId17"/>
    <p:sldId id="271" r:id="rId18"/>
    <p:sldId id="272" r:id="rId19"/>
    <p:sldId id="273" r:id="rId20"/>
    <p:sldId id="280" r:id="rId21"/>
    <p:sldId id="275" r:id="rId22"/>
    <p:sldId id="278" r:id="rId23"/>
    <p:sldId id="277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0000"/>
    <a:srgbClr val="6BDB4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9" autoAdjust="0"/>
    <p:restoredTop sz="94660"/>
  </p:normalViewPr>
  <p:slideViewPr>
    <p:cSldViewPr snapToGrid="0">
      <p:cViewPr varScale="1">
        <p:scale>
          <a:sx n="69" d="100"/>
          <a:sy n="69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30AA-BDD0-4273-92EF-CCA07B43CBF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5C0C-4E61-413C-AE97-26F9A22B6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17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30AA-BDD0-4273-92EF-CCA07B43CBF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5C0C-4E61-413C-AE97-26F9A22B6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6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30AA-BDD0-4273-92EF-CCA07B43CBF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5C0C-4E61-413C-AE97-26F9A22B6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9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30AA-BDD0-4273-92EF-CCA07B43CBF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5C0C-4E61-413C-AE97-26F9A22B6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6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30AA-BDD0-4273-92EF-CCA07B43CBF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5C0C-4E61-413C-AE97-26F9A22B6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30AA-BDD0-4273-92EF-CCA07B43CBF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5C0C-4E61-413C-AE97-26F9A22B6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9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30AA-BDD0-4273-92EF-CCA07B43CBF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5C0C-4E61-413C-AE97-26F9A22B6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0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30AA-BDD0-4273-92EF-CCA07B43CBF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5C0C-4E61-413C-AE97-26F9A22B6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7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30AA-BDD0-4273-92EF-CCA07B43CBF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5C0C-4E61-413C-AE97-26F9A22B6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2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30AA-BDD0-4273-92EF-CCA07B43CBF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5C0C-4E61-413C-AE97-26F9A22B6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1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30AA-BDD0-4273-92EF-CCA07B43CBF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5C0C-4E61-413C-AE97-26F9A22B6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0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2060"/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030AA-BDD0-4273-92EF-CCA07B43CBF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D5C0C-4E61-413C-AE97-26F9A22B6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0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74CD47-4086-4D05-9134-55545EB1E9FF}"/>
              </a:ext>
            </a:extLst>
          </p:cNvPr>
          <p:cNvSpPr txBox="1"/>
          <p:nvPr/>
        </p:nvSpPr>
        <p:spPr>
          <a:xfrm>
            <a:off x="572740" y="425537"/>
            <a:ext cx="111019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শুভেচ্ছা 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pattFill prst="solidDmnd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32" y="1406236"/>
            <a:ext cx="4949935" cy="49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elated image">
            <a:extLst>
              <a:ext uri="{FF2B5EF4-FFF2-40B4-BE49-F238E27FC236}">
                <a16:creationId xmlns:a16="http://schemas.microsoft.com/office/drawing/2014/main" id="{7FA9FCF3-758D-4639-9983-B066067AE4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18" y="784463"/>
            <a:ext cx="5774852" cy="3889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066289-3901-4F1F-B3E1-CB6EB0FAC177}"/>
              </a:ext>
            </a:extLst>
          </p:cNvPr>
          <p:cNvSpPr txBox="1"/>
          <p:nvPr/>
        </p:nvSpPr>
        <p:spPr>
          <a:xfrm>
            <a:off x="873456" y="5568287"/>
            <a:ext cx="10099343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গ্যাসের চুলা ও বিদ্যুত ব্যবহারের পর বন্ধ রাখা।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pattFill prst="solidDmnd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194" name="Picture 2" descr="Image result for gif f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305" y="774967"/>
            <a:ext cx="4803957" cy="40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983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ir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890" y="298734"/>
            <a:ext cx="9083386" cy="563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BDEDE0-3A27-40CE-B0E2-3485620F1DBD}"/>
              </a:ext>
            </a:extLst>
          </p:cNvPr>
          <p:cNvSpPr txBox="1"/>
          <p:nvPr/>
        </p:nvSpPr>
        <p:spPr>
          <a:xfrm>
            <a:off x="1158585" y="6071052"/>
            <a:ext cx="9453997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আগুনের ব্যবহারে সর্তক থাকা । 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pattFill prst="solidDmnd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871F9F-8C94-4BA6-B4BF-038896018D1C}"/>
              </a:ext>
            </a:extLst>
          </p:cNvPr>
          <p:cNvSpPr txBox="1"/>
          <p:nvPr/>
        </p:nvSpPr>
        <p:spPr>
          <a:xfrm>
            <a:off x="3740727" y="340160"/>
            <a:ext cx="458585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965AE6-C200-4B88-8210-52AE4E27BCEA}"/>
              </a:ext>
            </a:extLst>
          </p:cNvPr>
          <p:cNvSpPr txBox="1"/>
          <p:nvPr/>
        </p:nvSpPr>
        <p:spPr>
          <a:xfrm>
            <a:off x="1168227" y="5475709"/>
            <a:ext cx="973085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 আগুন লাগলে নিজের নিরাপত্তা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রক্ষায় কী করবে?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7" y="1310546"/>
            <a:ext cx="4585855" cy="3439392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pattFill prst="solidDmnd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48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7ADC88-FAA2-4486-98B9-8D89184CDCAD}"/>
              </a:ext>
            </a:extLst>
          </p:cNvPr>
          <p:cNvSpPr txBox="1"/>
          <p:nvPr/>
        </p:nvSpPr>
        <p:spPr>
          <a:xfrm>
            <a:off x="2022765" y="5745500"/>
            <a:ext cx="8340436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অপরিচিতজনদের পরিচয় জেনে ঘরের দরজা খোলা।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Image result for অপরিচিত জনের ছবি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5" t="1" r="20532" b="42214"/>
          <a:stretch/>
        </p:blipFill>
        <p:spPr bwMode="auto">
          <a:xfrm>
            <a:off x="2466108" y="312666"/>
            <a:ext cx="7329055" cy="484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pattFill prst="solidDmnd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6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89763E-0C4B-4E06-925D-55B4AA328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09" y="704082"/>
            <a:ext cx="5476581" cy="4200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3E658F-BF9A-4206-A188-33F2DE3B60C6}"/>
              </a:ext>
            </a:extLst>
          </p:cNvPr>
          <p:cNvSpPr txBox="1"/>
          <p:nvPr/>
        </p:nvSpPr>
        <p:spPr>
          <a:xfrm>
            <a:off x="540327" y="5677468"/>
            <a:ext cx="11059963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 প্রাথমিক চিকিৎসার বাক্স রাখা । </a:t>
            </a:r>
            <a:endParaRPr lang="en-US" sz="36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3B7828-927C-4891-B45C-230F5276F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27" y="724946"/>
            <a:ext cx="5347855" cy="4158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0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7ADAB0-7730-41D0-B8B0-45656547AEAD}"/>
              </a:ext>
            </a:extLst>
          </p:cNvPr>
          <p:cNvSpPr txBox="1"/>
          <p:nvPr/>
        </p:nvSpPr>
        <p:spPr>
          <a:xfrm>
            <a:off x="3075709" y="447701"/>
            <a:ext cx="537556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D337BB-F3D0-4277-858F-D400E8A99560}"/>
              </a:ext>
            </a:extLst>
          </p:cNvPr>
          <p:cNvSpPr txBox="1"/>
          <p:nvPr/>
        </p:nvSpPr>
        <p:spPr>
          <a:xfrm>
            <a:off x="775856" y="5281684"/>
            <a:ext cx="10529454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প্রাথমিক চিকিৎসার বাক্সে যে  উপকরণগুলো থাকে সেগুলোর কোনটি কোন প্রয়োজনে আসে তা তলিকা আকারে লেখ।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91" y="1330036"/>
            <a:ext cx="2743200" cy="33549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pattFill prst="solidDmnd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53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031BA8-15C7-4437-999F-096550D1DE3E}"/>
              </a:ext>
            </a:extLst>
          </p:cNvPr>
          <p:cNvSpPr txBox="1"/>
          <p:nvPr/>
        </p:nvSpPr>
        <p:spPr>
          <a:xfrm>
            <a:off x="1528135" y="394979"/>
            <a:ext cx="918494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08085-D36F-4415-BA9F-1F75F3888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779" y="1393994"/>
            <a:ext cx="6960357" cy="4172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786A6F-8BB9-48B9-B98F-731587BA3B34}"/>
              </a:ext>
            </a:extLst>
          </p:cNvPr>
          <p:cNvSpPr txBox="1"/>
          <p:nvPr/>
        </p:nvSpPr>
        <p:spPr>
          <a:xfrm>
            <a:off x="2265527" y="5980275"/>
            <a:ext cx="7260609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দেয়াল বা গাছ বেয়ে না উঠা বা লাফালাফি না করা 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pattFill prst="solidDmnd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2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4764C-C820-4508-B44E-4C715A99DC13}"/>
              </a:ext>
            </a:extLst>
          </p:cNvPr>
          <p:cNvSpPr txBox="1"/>
          <p:nvPr/>
        </p:nvSpPr>
        <p:spPr>
          <a:xfrm>
            <a:off x="1501254" y="5773002"/>
            <a:ext cx="9021170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জলাশয়ের আশেপাশে খেলার সময় সতর্ক থাকা।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39B022-5C21-4622-AE03-01D7030F0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2" y="921862"/>
            <a:ext cx="5715000" cy="408622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Image result for জনাশয়ে বাচ্চা ডুবে যাওয়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0"/>
          <a:stretch/>
        </p:blipFill>
        <p:spPr bwMode="auto">
          <a:xfrm>
            <a:off x="6276109" y="921863"/>
            <a:ext cx="5652655" cy="408622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pattFill prst="solidDmnd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58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AEBBC1-EFEF-41B2-A714-28C3D1DBA13B}"/>
              </a:ext>
            </a:extLst>
          </p:cNvPr>
          <p:cNvSpPr txBox="1"/>
          <p:nvPr/>
        </p:nvSpPr>
        <p:spPr>
          <a:xfrm>
            <a:off x="381000" y="5630669"/>
            <a:ext cx="11465258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রাস্তায় খেলাধুলা না করা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5BE65D-BB40-4B96-807B-C1EC404CE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562" y="1108591"/>
            <a:ext cx="5513696" cy="3941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Image result for রাস্তাইয় খেলা না কর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08590"/>
            <a:ext cx="5715000" cy="3941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pattFill prst="solidDmnd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89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E5610F-BB1A-4056-8096-509EEBAF1403}"/>
              </a:ext>
            </a:extLst>
          </p:cNvPr>
          <p:cNvSpPr txBox="1"/>
          <p:nvPr/>
        </p:nvSpPr>
        <p:spPr>
          <a:xfrm>
            <a:off x="775855" y="5439320"/>
            <a:ext cx="10723418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 পারাপারে সতর্ক থাকা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8B361E-FE33-4152-BB0E-5F252363F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3" y="896121"/>
            <a:ext cx="5203314" cy="38370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AutoShape 4" descr="Image result for রাস্তা পারাপারে সতর্ক থাকা"/>
          <p:cNvSpPr>
            <a:spLocks noChangeAspect="1" noChangeArrowheads="1"/>
          </p:cNvSpPr>
          <p:nvPr/>
        </p:nvSpPr>
        <p:spPr bwMode="auto">
          <a:xfrm>
            <a:off x="8543243" y="1587356"/>
            <a:ext cx="837186" cy="83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রাস্তা পারাপারে সতর্ক থাক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109855" y="896121"/>
            <a:ext cx="5495925" cy="3837021"/>
            <a:chOff x="6225887" y="1077262"/>
            <a:chExt cx="5324475" cy="18573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92912" y="1077262"/>
              <a:ext cx="2457450" cy="18573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5887" y="1077262"/>
              <a:ext cx="2867025" cy="18573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pattFill prst="solidDmnd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47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5915496" y="3159491"/>
            <a:ext cx="6096000" cy="3507182"/>
          </a:xfrm>
          <a:prstGeom prst="frame">
            <a:avLst>
              <a:gd name="adj1" fmla="val 2249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7896" y="3376779"/>
            <a:ext cx="5791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দায়িত্ব ও কর্তব্য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9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180108" y="3173018"/>
            <a:ext cx="5611091" cy="3507182"/>
          </a:xfrm>
          <a:prstGeom prst="frame">
            <a:avLst>
              <a:gd name="adj1" fmla="val 2512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80F364-B463-43BA-B75C-207CD89D1EEF}"/>
              </a:ext>
            </a:extLst>
          </p:cNvPr>
          <p:cNvSpPr/>
          <p:nvPr/>
        </p:nvSpPr>
        <p:spPr>
          <a:xfrm>
            <a:off x="456805" y="3376779"/>
            <a:ext cx="5222634" cy="3046988"/>
          </a:xfrm>
          <a:prstGeom prst="rect">
            <a:avLst/>
          </a:prstGeom>
          <a:ln w="3175">
            <a:noFill/>
            <a:prstDash val="dashDot"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09585">
              <a:defRPr/>
            </a:pPr>
            <a:r>
              <a:rPr lang="bn-BD" sz="4800" b="1" kern="0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b="1" kern="0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</a:t>
            </a:r>
            <a:endParaRPr lang="bn-BD" sz="4000" b="1" kern="0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09585">
              <a:defRPr/>
            </a:pPr>
            <a:r>
              <a:rPr lang="bn-BD" sz="3600" b="1" kern="0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 defTabSz="609585">
              <a:defRPr/>
            </a:pPr>
            <a:r>
              <a:rPr lang="bn-BD" sz="3600" b="1" kern="0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শাহাপুর সরকারি প্রাথমিক বিদ্যালয়</a:t>
            </a:r>
          </a:p>
          <a:p>
            <a:pPr algn="ctr" defTabSz="609585">
              <a:defRPr/>
            </a:pPr>
            <a:r>
              <a:rPr lang="bn-BD" sz="3600" b="1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বানিয়াচং,</a:t>
            </a:r>
            <a:r>
              <a:rPr lang="en-US" sz="3600" b="1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হবিগঞ্জ।</a:t>
            </a:r>
          </a:p>
          <a:p>
            <a:pPr algn="ctr" defTabSz="609585">
              <a:defRPr/>
            </a:pPr>
            <a:r>
              <a:rPr lang="bn-BD" sz="3600" b="1" kern="0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০১৭১৮৫০৯১৭১</a:t>
            </a:r>
            <a:endParaRPr lang="en-US" sz="2400" b="1" kern="0" dirty="0">
              <a:ln/>
              <a:solidFill>
                <a:srgbClr val="C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374" y="267170"/>
            <a:ext cx="2286000" cy="264941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  <a:prstDash val="dash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3" descr="C:\Users\AKIL\Desktop\DSC_00001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8258" y="267170"/>
            <a:ext cx="1930977" cy="264941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317999" y="711700"/>
            <a:ext cx="294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pattFill prst="solidDmnd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53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6" y="1367848"/>
            <a:ext cx="2272144" cy="32457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338945" y="478522"/>
            <a:ext cx="4738255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1709" y="5099554"/>
            <a:ext cx="8922327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 পারাপারে তুমি কোন বিষয়ে সতর্কতা অবলম্বন করবে?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pattFill prst="solidDmnd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2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3146C4-6A95-4795-9B98-84932B966ED1}"/>
              </a:ext>
            </a:extLst>
          </p:cNvPr>
          <p:cNvSpPr txBox="1"/>
          <p:nvPr/>
        </p:nvSpPr>
        <p:spPr>
          <a:xfrm>
            <a:off x="4148286" y="286513"/>
            <a:ext cx="4635496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AA46B-95A6-409E-AF13-FCFFA997BD7D}"/>
              </a:ext>
            </a:extLst>
          </p:cNvPr>
          <p:cNvSpPr txBox="1"/>
          <p:nvPr/>
        </p:nvSpPr>
        <p:spPr>
          <a:xfrm>
            <a:off x="1141862" y="5986710"/>
            <a:ext cx="9908274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 বইয়ের ৭২ পৃষ্ঠা খুলে মনযোগ সহকারে পড়।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35" y="1105202"/>
            <a:ext cx="8766491" cy="46475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41E5FE-2FC0-45DB-AB79-A4963C64E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286" y="2030998"/>
            <a:ext cx="2003134" cy="2657452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41E5FE-2FC0-45DB-AB79-A4963C64E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649" y="2044853"/>
            <a:ext cx="2003134" cy="2657452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pattFill prst="solidDmnd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043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212AE0-9C50-48AA-A395-832772A47BD2}"/>
              </a:ext>
            </a:extLst>
          </p:cNvPr>
          <p:cNvSpPr txBox="1"/>
          <p:nvPr/>
        </p:nvSpPr>
        <p:spPr>
          <a:xfrm>
            <a:off x="2757055" y="828397"/>
            <a:ext cx="520930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শুণ্যস্থান পূরণ কর।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A0019-3542-42E2-A515-44337BE0879F}"/>
              </a:ext>
            </a:extLst>
          </p:cNvPr>
          <p:cNvSpPr txBox="1"/>
          <p:nvPr/>
        </p:nvSpPr>
        <p:spPr>
          <a:xfrm>
            <a:off x="1385662" y="2518847"/>
            <a:ext cx="10127466" cy="3542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ছুরি, কাঁচি জাতীয় ধারালো জিনিস ------------------ ব্যবহার করা।</a:t>
            </a: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অপরিচিতদের---------------- জেনে ঘরের দরজা খোলা।</a:t>
            </a: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খালিপায়ে বা --------------- বৈদ্যুতিক তার না ধরা।</a:t>
            </a: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রাস্তা পারাপারে---------------- থাকা।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2D722F-48E4-4F33-B052-7759352C266E}"/>
              </a:ext>
            </a:extLst>
          </p:cNvPr>
          <p:cNvSpPr txBox="1"/>
          <p:nvPr/>
        </p:nvSpPr>
        <p:spPr>
          <a:xfrm>
            <a:off x="6303405" y="2298827"/>
            <a:ext cx="146031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সাবধানে </a:t>
            </a:r>
            <a:endParaRPr lang="en-US" sz="32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ACBAE-B03E-4674-A544-D6CC8C62258D}"/>
              </a:ext>
            </a:extLst>
          </p:cNvPr>
          <p:cNvSpPr txBox="1"/>
          <p:nvPr/>
        </p:nvSpPr>
        <p:spPr>
          <a:xfrm>
            <a:off x="3735559" y="3290051"/>
            <a:ext cx="1555845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 </a:t>
            </a:r>
            <a:endParaRPr lang="en-US" sz="32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CC304C-ABA6-4FA1-8C3D-ACA5E1D3EC88}"/>
              </a:ext>
            </a:extLst>
          </p:cNvPr>
          <p:cNvSpPr txBox="1"/>
          <p:nvPr/>
        </p:nvSpPr>
        <p:spPr>
          <a:xfrm>
            <a:off x="3626377" y="4290157"/>
            <a:ext cx="1665027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ভেজা হাতে </a:t>
            </a:r>
            <a:endParaRPr lang="en-US" sz="32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59600-2659-4859-A257-81F689D3EA10}"/>
              </a:ext>
            </a:extLst>
          </p:cNvPr>
          <p:cNvSpPr txBox="1"/>
          <p:nvPr/>
        </p:nvSpPr>
        <p:spPr>
          <a:xfrm>
            <a:off x="3967571" y="5269890"/>
            <a:ext cx="1323833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সতর্ক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pattFill prst="solidDmnd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45237" y="613092"/>
            <a:ext cx="264621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21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9F9F6-82A1-4EE1-B002-C691449DFD47}"/>
              </a:ext>
            </a:extLst>
          </p:cNvPr>
          <p:cNvSpPr txBox="1"/>
          <p:nvPr/>
        </p:nvSpPr>
        <p:spPr>
          <a:xfrm>
            <a:off x="4412569" y="270267"/>
            <a:ext cx="3043451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27C4EB-8960-439E-B25D-8DF2F90EE7CC}"/>
              </a:ext>
            </a:extLst>
          </p:cNvPr>
          <p:cNvSpPr txBox="1"/>
          <p:nvPr/>
        </p:nvSpPr>
        <p:spPr>
          <a:xfrm>
            <a:off x="1155922" y="4479628"/>
            <a:ext cx="10315641" cy="17543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 একটি দুর্ঘটনা বর্ণনা কর যে, দুর্ঘটনার কবলে তুমি  বা  তোমারপরিচিত কেউ পড়েছিল ভবিষৎতে এই ধরনের  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দুর্ঘটনার হাত থেকে রক্ষা পাওয়ার জন্য তুমি কী করবে তা লিখে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73" y="1021295"/>
            <a:ext cx="5277290" cy="3273613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pattFill prst="solidDmnd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57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CBEC06-79E7-4DF6-808D-3CEF429D3E6A}"/>
              </a:ext>
            </a:extLst>
          </p:cNvPr>
          <p:cNvSpPr txBox="1"/>
          <p:nvPr/>
        </p:nvSpPr>
        <p:spPr>
          <a:xfrm>
            <a:off x="1373462" y="540335"/>
            <a:ext cx="95854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537" y="2397269"/>
            <a:ext cx="3238500" cy="3781425"/>
          </a:xfrm>
          <a:prstGeom prst="rect">
            <a:avLst/>
          </a:prstGeom>
          <a:effectLst>
            <a:glow>
              <a:schemeClr val="accent1"/>
            </a:glow>
            <a:outerShdw blurRad="50800" dist="50800" sx="16000" sy="16000" algn="ctr" rotWithShape="0">
              <a:srgbClr val="000000"/>
            </a:outerShdw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pattFill prst="solidDmnd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8473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409615-B13A-4D0E-8E69-48AD2CFC8408}"/>
              </a:ext>
            </a:extLst>
          </p:cNvPr>
          <p:cNvSpPr txBox="1"/>
          <p:nvPr/>
        </p:nvSpPr>
        <p:spPr>
          <a:xfrm>
            <a:off x="2929539" y="5565337"/>
            <a:ext cx="7264210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দুর্ঘটনা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826ED5-BA31-4960-AF63-3BD2B48B6A56}"/>
              </a:ext>
            </a:extLst>
          </p:cNvPr>
          <p:cNvSpPr txBox="1"/>
          <p:nvPr/>
        </p:nvSpPr>
        <p:spPr>
          <a:xfrm>
            <a:off x="494005" y="4857520"/>
            <a:ext cx="11191388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দুর্ঘটনার হাত থেকে রক্ষা পেতে আমাদের নিজের নিরাপত্তা রক্ষায় সচেতন হতে হবে।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4726" y="5629925"/>
            <a:ext cx="9157854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কী হতে পারে?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618" y="5544842"/>
            <a:ext cx="11154162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দুর্ঘটনার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pattFill prst="solidDmnd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43" name="Picture 19" descr="Image result for হাত কাটা পিক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r="8196"/>
          <a:stretch/>
        </p:blipFill>
        <p:spPr bwMode="auto">
          <a:xfrm>
            <a:off x="475392" y="1688678"/>
            <a:ext cx="2119745" cy="176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185" y="1676475"/>
            <a:ext cx="1556889" cy="1760012"/>
          </a:xfrm>
          <a:prstGeom prst="rect">
            <a:avLst/>
          </a:prstGeom>
        </p:spPr>
      </p:pic>
      <p:pic>
        <p:nvPicPr>
          <p:cNvPr id="1046" name="Picture 22" descr="Image result for পা ভাঙ্গা পিক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203" y="1664274"/>
            <a:ext cx="2678296" cy="178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বাড়িতে আগুন লাগ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547" y="1651548"/>
            <a:ext cx="2846405" cy="177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70185" y="490145"/>
            <a:ext cx="579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মনোযোগ দিয়ে দেখ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4316" y="3650680"/>
            <a:ext cx="1780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 কাটা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0185" y="3650680"/>
            <a:ext cx="1720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 ভাঙ্গা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63491" y="3650680"/>
            <a:ext cx="2092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 ভাঙ্গা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52422" y="3624683"/>
            <a:ext cx="246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আগুনে পুড়া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09041" y="5524347"/>
            <a:ext cx="7284708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167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12" grpId="0"/>
      <p:bldP spid="13" grpId="0"/>
      <p:bldP spid="14" grpId="0"/>
      <p:bldP spid="15" grpId="0"/>
      <p:bldP spid="16" grpId="0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95054" y="845129"/>
            <a:ext cx="8506691" cy="1015663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আমাদের আজকের 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5053" y="3282355"/>
            <a:ext cx="8506691" cy="1446550"/>
          </a:xfrm>
          <a:prstGeom prst="rect">
            <a:avLst/>
          </a:prstGeom>
          <a:solidFill>
            <a:srgbClr val="CC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 নিরাপত্তা রক্ষা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pattFill prst="solidDmnd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44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3414D5-2D8E-4F77-87E9-2FF20A9BC305}"/>
              </a:ext>
            </a:extLst>
          </p:cNvPr>
          <p:cNvSpPr txBox="1"/>
          <p:nvPr/>
        </p:nvSpPr>
        <p:spPr>
          <a:xfrm>
            <a:off x="2964874" y="1143724"/>
            <a:ext cx="6317672" cy="769441"/>
          </a:xfrm>
          <a:prstGeom prst="rect">
            <a:avLst/>
          </a:prstGeom>
          <a:solidFill>
            <a:srgbClr val="FF33CC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DF65BA-5B8F-417E-940A-90137111B686}"/>
              </a:ext>
            </a:extLst>
          </p:cNvPr>
          <p:cNvSpPr txBox="1"/>
          <p:nvPr/>
        </p:nvSpPr>
        <p:spPr>
          <a:xfrm>
            <a:off x="489096" y="3990110"/>
            <a:ext cx="10886881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শিশু নিজের নিরাপত্তা রক্ষায় সচেতন হয়ে নিজেকে নিরাপদ রাখবে।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096" y="3241965"/>
            <a:ext cx="5292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pattFill prst="solidDmnd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32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E2232E-DCEC-461D-BBDC-EC20DA8F64DD}"/>
              </a:ext>
            </a:extLst>
          </p:cNvPr>
          <p:cNvSpPr txBox="1"/>
          <p:nvPr/>
        </p:nvSpPr>
        <p:spPr>
          <a:xfrm>
            <a:off x="609599" y="4017819"/>
            <a:ext cx="10972799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এখন আমরা দেখব ঘরে ও ঘরের বাইরে দুর্ঘটনার হাত থেকে রক্ষা পাওয়ার কিছু উপায়।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pattFill prst="solidDmnd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599" y="1177638"/>
            <a:ext cx="10972799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 দূর্ঘটনা ঘটতে পারে এমন কী কী জিনিস আছে তোমরা কী তা বলতে পারবে?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551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38BD69-DF4E-43C1-BAE4-9BE328590597}"/>
              </a:ext>
            </a:extLst>
          </p:cNvPr>
          <p:cNvSpPr txBox="1"/>
          <p:nvPr/>
        </p:nvSpPr>
        <p:spPr>
          <a:xfrm>
            <a:off x="505795" y="492872"/>
            <a:ext cx="1120232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 দুর্ঘটনার হাত থেকে রক্ষা পাওয়ার কিছু উপায়।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8500AC-F1C0-4490-AA82-6E81949CF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05" y="1404794"/>
            <a:ext cx="5680364" cy="3887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FD10B8-C857-4861-A948-E2EE7E1F9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34" y="1404793"/>
            <a:ext cx="5362743" cy="3887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E7759E-E2DC-4C3B-B9F4-5FF0AFC92DBD}"/>
              </a:ext>
            </a:extLst>
          </p:cNvPr>
          <p:cNvSpPr txBox="1"/>
          <p:nvPr/>
        </p:nvSpPr>
        <p:spPr>
          <a:xfrm>
            <a:off x="467126" y="5721273"/>
            <a:ext cx="11257747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ছুরি, কাঁচি জাতীয় ধারালো জিনিস সাবধানে ব্যবহার করা।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pattFill prst="solidDmnd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5795" y="473861"/>
            <a:ext cx="112023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বাড়িতে দূর্ঘটনা ঘটতে পারে এমন কী কী জিনিস আছে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E7759E-E2DC-4C3B-B9F4-5FF0AFC92DBD}"/>
              </a:ext>
            </a:extLst>
          </p:cNvPr>
          <p:cNvSpPr txBox="1"/>
          <p:nvPr/>
        </p:nvSpPr>
        <p:spPr>
          <a:xfrm>
            <a:off x="505795" y="462095"/>
            <a:ext cx="11257747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ছুরি,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কাঁচি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দা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ধারালো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610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/>
      <p:bldP spid="3" grpId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380AE4-C854-4717-946B-BA8DF18AE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308" y="673948"/>
            <a:ext cx="5585037" cy="404739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C1F2FA-2755-43D7-869D-D1AAA0192CC7}"/>
              </a:ext>
            </a:extLst>
          </p:cNvPr>
          <p:cNvSpPr txBox="1"/>
          <p:nvPr/>
        </p:nvSpPr>
        <p:spPr>
          <a:xfrm>
            <a:off x="1052946" y="5435727"/>
            <a:ext cx="985058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খালি পায়ে বা ভেজা হাতে বৈদ্যুতিক তার না ধরা।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pattFill prst="solidDmnd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170" name="Picture 2" descr="Image result for বিদ্যুৎ সংযো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673948"/>
            <a:ext cx="5844964" cy="404739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862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8634BE-C839-4A99-B88A-8831BA83E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71" y="734291"/>
            <a:ext cx="3701016" cy="41606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ED4472-2699-40E9-8DF0-9C54A3FE1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793" y="734291"/>
            <a:ext cx="3786154" cy="4135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E8620E-A7DA-4998-90BE-E055E4DBB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91" y="734291"/>
            <a:ext cx="3717154" cy="4135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F69860-BAB4-42B7-BFE7-A978C88B8DDF}"/>
              </a:ext>
            </a:extLst>
          </p:cNvPr>
          <p:cNvSpPr txBox="1"/>
          <p:nvPr/>
        </p:nvSpPr>
        <p:spPr>
          <a:xfrm>
            <a:off x="1149927" y="5263917"/>
            <a:ext cx="10244905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ওষুধ ও কীটনাশকের গায়ে স্পষ্ট করে লিখে রাখা, যেন ভুলবশত কেউ খেয়ে না ফেলে।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pattFill prst="solidDmnd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6733309" y="3763856"/>
            <a:ext cx="914400" cy="1087855"/>
          </a:xfrm>
          <a:custGeom>
            <a:avLst/>
            <a:gdLst>
              <a:gd name="connsiteX0" fmla="*/ 55418 w 914400"/>
              <a:gd name="connsiteY0" fmla="*/ 877417 h 1087855"/>
              <a:gd name="connsiteX1" fmla="*/ 69273 w 914400"/>
              <a:gd name="connsiteY1" fmla="*/ 808144 h 1087855"/>
              <a:gd name="connsiteX2" fmla="*/ 96982 w 914400"/>
              <a:gd name="connsiteY2" fmla="*/ 766580 h 1087855"/>
              <a:gd name="connsiteX3" fmla="*/ 55418 w 914400"/>
              <a:gd name="connsiteY3" fmla="*/ 669599 h 1087855"/>
              <a:gd name="connsiteX4" fmla="*/ 41564 w 914400"/>
              <a:gd name="connsiteY4" fmla="*/ 517199 h 1087855"/>
              <a:gd name="connsiteX5" fmla="*/ 0 w 914400"/>
              <a:gd name="connsiteY5" fmla="*/ 253962 h 1087855"/>
              <a:gd name="connsiteX6" fmla="*/ 13855 w 914400"/>
              <a:gd name="connsiteY6" fmla="*/ 4580 h 1087855"/>
              <a:gd name="connsiteX7" fmla="*/ 55418 w 914400"/>
              <a:gd name="connsiteY7" fmla="*/ 18435 h 1087855"/>
              <a:gd name="connsiteX8" fmla="*/ 124691 w 914400"/>
              <a:gd name="connsiteY8" fmla="*/ 46144 h 1087855"/>
              <a:gd name="connsiteX9" fmla="*/ 734291 w 914400"/>
              <a:gd name="connsiteY9" fmla="*/ 59999 h 1087855"/>
              <a:gd name="connsiteX10" fmla="*/ 858982 w 914400"/>
              <a:gd name="connsiteY10" fmla="*/ 170835 h 1087855"/>
              <a:gd name="connsiteX11" fmla="*/ 886691 w 914400"/>
              <a:gd name="connsiteY11" fmla="*/ 212399 h 1087855"/>
              <a:gd name="connsiteX12" fmla="*/ 914400 w 914400"/>
              <a:gd name="connsiteY12" fmla="*/ 295526 h 1087855"/>
              <a:gd name="connsiteX13" fmla="*/ 900546 w 914400"/>
              <a:gd name="connsiteY13" fmla="*/ 558762 h 1087855"/>
              <a:gd name="connsiteX14" fmla="*/ 872836 w 914400"/>
              <a:gd name="connsiteY14" fmla="*/ 641889 h 1087855"/>
              <a:gd name="connsiteX15" fmla="*/ 817418 w 914400"/>
              <a:gd name="connsiteY15" fmla="*/ 918980 h 1087855"/>
              <a:gd name="connsiteX16" fmla="*/ 775855 w 914400"/>
              <a:gd name="connsiteY16" fmla="*/ 1002108 h 1087855"/>
              <a:gd name="connsiteX17" fmla="*/ 734291 w 914400"/>
              <a:gd name="connsiteY17" fmla="*/ 1015962 h 1087855"/>
              <a:gd name="connsiteX18" fmla="*/ 692727 w 914400"/>
              <a:gd name="connsiteY18" fmla="*/ 1043671 h 1087855"/>
              <a:gd name="connsiteX19" fmla="*/ 623455 w 914400"/>
              <a:gd name="connsiteY19" fmla="*/ 1057526 h 1087855"/>
              <a:gd name="connsiteX20" fmla="*/ 471055 w 914400"/>
              <a:gd name="connsiteY20" fmla="*/ 1085235 h 1087855"/>
              <a:gd name="connsiteX21" fmla="*/ 207818 w 914400"/>
              <a:gd name="connsiteY21" fmla="*/ 1043671 h 1087855"/>
              <a:gd name="connsiteX22" fmla="*/ 180109 w 914400"/>
              <a:gd name="connsiteY22" fmla="*/ 1002108 h 1087855"/>
              <a:gd name="connsiteX23" fmla="*/ 138546 w 914400"/>
              <a:gd name="connsiteY23" fmla="*/ 918980 h 1087855"/>
              <a:gd name="connsiteX24" fmla="*/ 110836 w 914400"/>
              <a:gd name="connsiteY24" fmla="*/ 891271 h 1087855"/>
              <a:gd name="connsiteX25" fmla="*/ 55418 w 914400"/>
              <a:gd name="connsiteY25" fmla="*/ 877417 h 108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14400" h="1087855">
                <a:moveTo>
                  <a:pt x="55418" y="877417"/>
                </a:moveTo>
                <a:cubicBezTo>
                  <a:pt x="48491" y="863562"/>
                  <a:pt x="61005" y="830193"/>
                  <a:pt x="69273" y="808144"/>
                </a:cubicBezTo>
                <a:cubicBezTo>
                  <a:pt x="75120" y="792553"/>
                  <a:pt x="94627" y="783064"/>
                  <a:pt x="96982" y="766580"/>
                </a:cubicBezTo>
                <a:cubicBezTo>
                  <a:pt x="102244" y="729742"/>
                  <a:pt x="73440" y="696632"/>
                  <a:pt x="55418" y="669599"/>
                </a:cubicBezTo>
                <a:cubicBezTo>
                  <a:pt x="50800" y="618799"/>
                  <a:pt x="48306" y="567761"/>
                  <a:pt x="41564" y="517199"/>
                </a:cubicBezTo>
                <a:cubicBezTo>
                  <a:pt x="29824" y="429146"/>
                  <a:pt x="0" y="253962"/>
                  <a:pt x="0" y="253962"/>
                </a:cubicBezTo>
                <a:cubicBezTo>
                  <a:pt x="4618" y="170835"/>
                  <a:pt x="-5214" y="85622"/>
                  <a:pt x="13855" y="4580"/>
                </a:cubicBezTo>
                <a:cubicBezTo>
                  <a:pt x="17200" y="-9636"/>
                  <a:pt x="41744" y="13307"/>
                  <a:pt x="55418" y="18435"/>
                </a:cubicBezTo>
                <a:cubicBezTo>
                  <a:pt x="78704" y="27167"/>
                  <a:pt x="99868" y="44624"/>
                  <a:pt x="124691" y="46144"/>
                </a:cubicBezTo>
                <a:cubicBezTo>
                  <a:pt x="327564" y="58565"/>
                  <a:pt x="531091" y="55381"/>
                  <a:pt x="734291" y="59999"/>
                </a:cubicBezTo>
                <a:cubicBezTo>
                  <a:pt x="829192" y="154900"/>
                  <a:pt x="784813" y="121389"/>
                  <a:pt x="858982" y="170835"/>
                </a:cubicBezTo>
                <a:cubicBezTo>
                  <a:pt x="868218" y="184690"/>
                  <a:pt x="879928" y="197183"/>
                  <a:pt x="886691" y="212399"/>
                </a:cubicBezTo>
                <a:cubicBezTo>
                  <a:pt x="898553" y="239089"/>
                  <a:pt x="914400" y="295526"/>
                  <a:pt x="914400" y="295526"/>
                </a:cubicBezTo>
                <a:cubicBezTo>
                  <a:pt x="909782" y="383271"/>
                  <a:pt x="911015" y="471521"/>
                  <a:pt x="900546" y="558762"/>
                </a:cubicBezTo>
                <a:cubicBezTo>
                  <a:pt x="897066" y="587762"/>
                  <a:pt x="872836" y="641889"/>
                  <a:pt x="872836" y="641889"/>
                </a:cubicBezTo>
                <a:cubicBezTo>
                  <a:pt x="840995" y="864776"/>
                  <a:pt x="865781" y="773889"/>
                  <a:pt x="817418" y="918980"/>
                </a:cubicBezTo>
                <a:cubicBezTo>
                  <a:pt x="808291" y="946361"/>
                  <a:pt x="800272" y="982575"/>
                  <a:pt x="775855" y="1002108"/>
                </a:cubicBezTo>
                <a:cubicBezTo>
                  <a:pt x="764451" y="1011231"/>
                  <a:pt x="748146" y="1011344"/>
                  <a:pt x="734291" y="1015962"/>
                </a:cubicBezTo>
                <a:cubicBezTo>
                  <a:pt x="720436" y="1025198"/>
                  <a:pt x="708318" y="1037824"/>
                  <a:pt x="692727" y="1043671"/>
                </a:cubicBezTo>
                <a:cubicBezTo>
                  <a:pt x="670678" y="1051939"/>
                  <a:pt x="646683" y="1053655"/>
                  <a:pt x="623455" y="1057526"/>
                </a:cubicBezTo>
                <a:cubicBezTo>
                  <a:pt x="474524" y="1082348"/>
                  <a:pt x="577454" y="1058634"/>
                  <a:pt x="471055" y="1085235"/>
                </a:cubicBezTo>
                <a:cubicBezTo>
                  <a:pt x="395856" y="1080535"/>
                  <a:pt x="274302" y="1110154"/>
                  <a:pt x="207818" y="1043671"/>
                </a:cubicBezTo>
                <a:cubicBezTo>
                  <a:pt x="196044" y="1031897"/>
                  <a:pt x="189345" y="1015962"/>
                  <a:pt x="180109" y="1002108"/>
                </a:cubicBezTo>
                <a:cubicBezTo>
                  <a:pt x="165477" y="958209"/>
                  <a:pt x="169240" y="957347"/>
                  <a:pt x="138546" y="918980"/>
                </a:cubicBezTo>
                <a:cubicBezTo>
                  <a:pt x="130386" y="908780"/>
                  <a:pt x="122519" y="897113"/>
                  <a:pt x="110836" y="891271"/>
                </a:cubicBezTo>
                <a:cubicBezTo>
                  <a:pt x="93805" y="882756"/>
                  <a:pt x="62345" y="891272"/>
                  <a:pt x="55418" y="877417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55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413</Words>
  <Application>Microsoft Office PowerPoint</Application>
  <PresentationFormat>Widescreen</PresentationFormat>
  <Paragraphs>70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bijay</dc:creator>
  <cp:lastModifiedBy>bijay</cp:lastModifiedBy>
  <cp:revision>34</cp:revision>
  <dcterms:created xsi:type="dcterms:W3CDTF">2020-02-17T16:50:39Z</dcterms:created>
  <dcterms:modified xsi:type="dcterms:W3CDTF">2020-03-05T19:18:07Z</dcterms:modified>
</cp:coreProperties>
</file>