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75" r:id="rId14"/>
    <p:sldId id="268" r:id="rId15"/>
    <p:sldId id="28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65DB-16F5-4CAA-B038-2CA77C45FA48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E7D8-DD91-4C7D-8452-3A9108FC9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opology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opology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1880" y="464025"/>
            <a:ext cx="3753135" cy="10508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66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i="1" dirty="0">
              <a:ln w="12700">
                <a:solidFill>
                  <a:srgbClr val="00B05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823" y="1617970"/>
            <a:ext cx="8243248" cy="61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hlinkClick r:id="rId3" action="ppaction://hlinkpres?slideindex=1&amp;slidetitle="/>
          </p:cNvPr>
          <p:cNvSpPr/>
          <p:nvPr/>
        </p:nvSpPr>
        <p:spPr>
          <a:xfrm>
            <a:off x="2813777" y="95535"/>
            <a:ext cx="6673754" cy="6960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27" y="1058523"/>
            <a:ext cx="6423301" cy="3818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508" y="1058523"/>
            <a:ext cx="5385114" cy="38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90" y="1965277"/>
            <a:ext cx="11109277" cy="1446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সুনাগরিকের প্রতিবন্ধকতা সূমহ বর্ননা </a:t>
            </a:r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করো। </a:t>
            </a:r>
            <a:endParaRPr lang="en-US" sz="6000" b="1" dirty="0"/>
          </a:p>
        </p:txBody>
      </p:sp>
      <p:sp>
        <p:nvSpPr>
          <p:cNvPr id="3" name="Oval 2">
            <a:hlinkClick r:id="rId2" action="ppaction://hlinkpres?slideindex=1&amp;slidetitle="/>
          </p:cNvPr>
          <p:cNvSpPr/>
          <p:nvPr/>
        </p:nvSpPr>
        <p:spPr>
          <a:xfrm>
            <a:off x="3207225" y="11215"/>
            <a:ext cx="4722125" cy="15558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9952" y="337843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64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pres?slideindex=1&amp;slidetitle="/>
          </p:cNvPr>
          <p:cNvSpPr/>
          <p:nvPr/>
        </p:nvSpPr>
        <p:spPr>
          <a:xfrm>
            <a:off x="2897614" y="0"/>
            <a:ext cx="6710407" cy="9416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কাজের সমাধান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685" y="1146411"/>
            <a:ext cx="10590661" cy="237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সুনাগরিকের প্রতিবন্ধকতা দুরকরতে হলে একজন নাগরিক কে তার মৌলিক চাহিদাগুল প্রদান করতে হবে। তা না হলে সে বিভিন্ন অপরাধের সাথে জড়িয়ে পড়বে। </a:t>
            </a:r>
          </a:p>
        </p:txBody>
      </p:sp>
    </p:spTree>
    <p:extLst>
      <p:ext uri="{BB962C8B-B14F-4D97-AF65-F5344CB8AC3E}">
        <p14:creationId xmlns:p14="http://schemas.microsoft.com/office/powerpoint/2010/main" val="592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06970" y="0"/>
            <a:ext cx="5200552" cy="9063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 কাজ এর ক্লু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95" y="1375696"/>
            <a:ext cx="3935043" cy="2391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22" y="1375695"/>
            <a:ext cx="4177366" cy="2391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94" y="4236114"/>
            <a:ext cx="3935043" cy="250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822" y="4236112"/>
            <a:ext cx="4177366" cy="23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9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986" y="0"/>
            <a:ext cx="511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6798" y="365849"/>
            <a:ext cx="19175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64" y="2387478"/>
            <a:ext cx="119505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i="1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প্রতিবন্ধকতা দুরকরার উপায় ব্যাখ্যা </a:t>
            </a:r>
            <a:r>
              <a:rPr lang="bn-BD" sz="40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65760" y="222349"/>
            <a:ext cx="5478088" cy="8244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এর সমাধান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49" y="1357313"/>
            <a:ext cx="11183488" cy="5316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n-BD" sz="4400" b="1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bn-BD" sz="4800" b="1" dirty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bn-BD" sz="4800" b="1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024" y="1357313"/>
            <a:ext cx="11423176" cy="378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প্রক্রিয়া, যার মানে হল- একদিনে হঠাৎ করে কারও ক্ষমতায়িত হয়ে ওঠার সুযোগ নেই। এজন্য দীর্ঘ ও অব্যাহত উদ্যোগ দরকার হয়। নারীর ক্ষমতায়নের আওতাকে প্রধানত সামাজিক, রাজনৈতিক ও অর্থনৈতিক- এই তিন ভাগে দেখানো হয়। আজকাল অবশ্য আইনগত, তথ্যগতসহ আরও কয়েক ধরনের ক্ষমতায়নের প্রসঙ্গ উঠে এলেও মোটা দাগে উল্লিখিত তিন ধরনের ক্ষমতায়নের আওতায়ই সব চলে আসে।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বছরগুলোয় অর্থনৈতিকভাবে বাংলাদেশের অনেক অগ্রগতি হয়েছে। অগ্রগতি হয়েছে শিক্ষা, স্বাস্থ্য ও নারীর ক্ষমতায়নসহ বিভিন্ন সামাজিক সূচকেও। শিক্ষা ও স্বাস্থ্য খাতে অর্জনের মান নিয়ে নিকট অতীতেও কিছু প্রশ্ন ছিল, সম্প্রতি প্রশ্নটি আরও জোরালো হয়েছে</a:t>
            </a:r>
            <a:r>
              <a:rPr lang="bn-BD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9582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2966" y="289137"/>
            <a:ext cx="5734594" cy="969778"/>
          </a:xfrm>
          <a:prstGeom prst="roundRect">
            <a:avLst>
              <a:gd name="adj" fmla="val 33975"/>
            </a:avLst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126" y="3984651"/>
            <a:ext cx="11723426" cy="1993068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সুনাগরিকতার প্রতিবন্ধকতাগুল খাতায় লেখে নিয়ে আসবেন।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66" y="1476784"/>
            <a:ext cx="3823193" cy="22899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338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834" y="4890595"/>
            <a:ext cx="507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627798"/>
            <a:ext cx="7983940" cy="39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67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74" y="323412"/>
            <a:ext cx="7167589" cy="149110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6672" y="2120858"/>
            <a:ext cx="7131428" cy="4294229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093" y="2120859"/>
            <a:ext cx="61994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জহুরুল ইসলাম</a:t>
            </a:r>
            <a:endParaRPr lang="bn-BD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i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খোট্টাপাড়া ইসলামিয়া আলিম মাদ্রাসা</a:t>
            </a: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 নওগাঁ।</a:t>
            </a:r>
            <a:endParaRPr lang="en-US" sz="4400" i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নম্বরঃ ০১৭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৩৪৬৫২০৮০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zohurul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92" y="2120859"/>
            <a:ext cx="3575570" cy="4052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97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211" y="1624082"/>
            <a:ext cx="7274258" cy="45310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:</a:t>
            </a:r>
            <a:r>
              <a:rPr lang="bn-BD" sz="48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অষ্টম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অধ্যায়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ঃ</a:t>
            </a:r>
            <a:r>
              <a:rPr lang="bn-BD" sz="48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05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জন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ট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25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/20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3" name="Oval 2"/>
          <p:cNvSpPr/>
          <p:nvPr/>
        </p:nvSpPr>
        <p:spPr>
          <a:xfrm>
            <a:off x="3532340" y="150125"/>
            <a:ext cx="5682328" cy="13109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471" y="166714"/>
            <a:ext cx="8331200" cy="827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62" y="1131082"/>
            <a:ext cx="5199997" cy="2751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744" y="1108552"/>
            <a:ext cx="5409848" cy="296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18" y="4020084"/>
            <a:ext cx="4907086" cy="275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744" y="4072947"/>
            <a:ext cx="5409848" cy="27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88608" y="1842448"/>
            <a:ext cx="8038531" cy="2579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সুনাগরিকতার প্রতিবন্ধকতা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/>
              <a:t>		</a:t>
            </a:r>
            <a:endParaRPr lang="en-US" sz="54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433" y="294563"/>
            <a:ext cx="42569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6" y="108459"/>
            <a:ext cx="4298902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311" y="1764928"/>
            <a:ext cx="11657391" cy="4674358"/>
          </a:xfrm>
          <a:prstGeom prst="roundRect">
            <a:avLst>
              <a:gd name="adj" fmla="val 886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bn-BD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i="1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সুনাগরিক হওয়ার ক্ষেত্রে প্রতিবন্ধকতাগুলো চিহ্নিত করতে পারবে। </a:t>
            </a:r>
            <a:endParaRPr lang="bn-BD" sz="3600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সুনাগরিকের প্রতিবন্ধকতা সূমহ বর্ননা করতে পারবে</a:t>
            </a:r>
            <a:r>
              <a:rPr lang="bn-BD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প্রতিবন্ধকতা দুরকরার উপায় ব্যাখ্যা করতে পারবে</a:t>
            </a:r>
            <a:r>
              <a:rPr lang="en-US" sz="36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3600" dirty="0" smtClean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5400" i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i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2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3709348" y="140359"/>
            <a:ext cx="3934736" cy="90894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ক্লু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98" y="1337479"/>
            <a:ext cx="5185918" cy="4299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598" y="1337479"/>
            <a:ext cx="6003819" cy="4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67616" y="8037"/>
            <a:ext cx="5076284" cy="13655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8442" y="201365"/>
            <a:ext cx="179307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43" y="1703361"/>
            <a:ext cx="11136573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 কে ? 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35375" y="295255"/>
            <a:ext cx="8974666" cy="145049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কাজের সমাধান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02691" y="2033517"/>
            <a:ext cx="10142813" cy="4094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 বলতে বুঝায় যারা রাষ্ট্রের আইন কানুন মেনে চলে এবং রাষ্ট্রের প্রতি অনুগত থাকে ও নিয়মিত কোর প্রদান করে তাকে সুনাগরিক বলে। </a:t>
            </a:r>
            <a:endParaRPr lang="bn-BD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12249839</TotalTime>
  <Words>313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360</cp:revision>
  <dcterms:created xsi:type="dcterms:W3CDTF">2007-12-31T18:29:01Z</dcterms:created>
  <dcterms:modified xsi:type="dcterms:W3CDTF">2020-03-06T04:56:10Z</dcterms:modified>
</cp:coreProperties>
</file>