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3" r:id="rId2"/>
    <p:sldId id="304" r:id="rId3"/>
    <p:sldId id="274" r:id="rId4"/>
    <p:sldId id="275" r:id="rId5"/>
    <p:sldId id="276" r:id="rId6"/>
    <p:sldId id="277" r:id="rId7"/>
    <p:sldId id="278" r:id="rId8"/>
    <p:sldId id="279" r:id="rId9"/>
    <p:sldId id="298" r:id="rId10"/>
    <p:sldId id="280" r:id="rId11"/>
    <p:sldId id="281" r:id="rId12"/>
    <p:sldId id="308" r:id="rId13"/>
    <p:sldId id="282" r:id="rId14"/>
    <p:sldId id="284" r:id="rId15"/>
    <p:sldId id="283" r:id="rId16"/>
    <p:sldId id="299" r:id="rId17"/>
    <p:sldId id="300" r:id="rId18"/>
    <p:sldId id="301" r:id="rId19"/>
    <p:sldId id="302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>
        <p:scale>
          <a:sx n="100" d="100"/>
          <a:sy n="100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C678F-5331-4784-ADFB-5E46FCF35BE2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EC5D3-2217-4959-9255-1ABC6292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931" y="457200"/>
            <a:ext cx="3195269" cy="156966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9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44" y="2999509"/>
            <a:ext cx="4617156" cy="328061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399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29186"/>
            <a:ext cx="58674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ঃ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8300" y="2133600"/>
            <a:ext cx="44196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" y="3048000"/>
            <a:ext cx="1609725" cy="160972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8000"/>
            <a:ext cx="1600200" cy="1600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2963646"/>
            <a:ext cx="2376488" cy="17784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17685"/>
            <a:ext cx="1966786" cy="208445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397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975" y="1158727"/>
            <a:ext cx="4391025" cy="156966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পর্যবেক্ষণঃ</a:t>
            </a:r>
            <a:endParaRPr lang="en-US" sz="96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577172" y="3505200"/>
            <a:ext cx="7166653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জ্বানালা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7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87844"/>
              </p:ext>
            </p:extLst>
          </p:nvPr>
        </p:nvGraphicFramePr>
        <p:xfrm>
          <a:off x="1752600" y="3505200"/>
          <a:ext cx="6096000" cy="257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/>
                <a:gridCol w="2895600"/>
                <a:gridCol w="2971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উদ্ভিদ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প্রাণী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533399"/>
            <a:ext cx="2590800" cy="1015663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শ্রেণীকরণ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209800"/>
            <a:ext cx="44196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9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412" y="436369"/>
            <a:ext cx="519273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দলীয়কাজঃ</a:t>
            </a:r>
            <a:endParaRPr lang="en-US" sz="9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7487" y="2514600"/>
            <a:ext cx="5107113" cy="95410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একদলকে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বলবো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38175"/>
            <a:ext cx="250175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</a:rPr>
              <a:t>মুল্যায়নঃ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2133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71837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303150"/>
            <a:ext cx="6429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6075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1256" y="685800"/>
            <a:ext cx="6302829" cy="13234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3"/>
                </a:solidFill>
              </a:rPr>
              <a:t>পরিকল্পিত</a:t>
            </a:r>
            <a:r>
              <a:rPr lang="en-US" sz="8000" dirty="0" smtClean="0">
                <a:solidFill>
                  <a:schemeClr val="accent3"/>
                </a:solidFill>
              </a:rPr>
              <a:t> </a:t>
            </a:r>
            <a:r>
              <a:rPr lang="en-US" sz="8000" dirty="0" err="1" smtClean="0">
                <a:solidFill>
                  <a:schemeClr val="accent3"/>
                </a:solidFill>
              </a:rPr>
              <a:t>কাজঃ</a:t>
            </a:r>
            <a:endParaRPr lang="en-US" sz="80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971800"/>
            <a:ext cx="4876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990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708" y="224184"/>
            <a:ext cx="1609725" cy="160972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875" y="224184"/>
            <a:ext cx="1914525" cy="19145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20352"/>
            <a:ext cx="1841799" cy="13782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416937" y="2705100"/>
            <a:ext cx="2993263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ক)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69406"/>
            <a:ext cx="1920411" cy="136450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111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25" y="304800"/>
            <a:ext cx="2155108" cy="228404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658580" y="3137647"/>
            <a:ext cx="336355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276599"/>
            <a:ext cx="4311453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86" y="418617"/>
            <a:ext cx="2143125" cy="2143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253" y="418617"/>
            <a:ext cx="2619375" cy="17430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2042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57200"/>
            <a:ext cx="2552700" cy="17907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04825"/>
            <a:ext cx="2628900" cy="17430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83924" y="2774662"/>
            <a:ext cx="38100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3924" y="3632774"/>
            <a:ext cx="3581400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1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428897" y="152400"/>
            <a:ext cx="8153400" cy="3810000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9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b="1" i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897" y="3962400"/>
            <a:ext cx="4800600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মোঃমারজুল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হক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পদবিঃ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জোড়পুকুরিয়া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স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1600200"/>
            <a:ext cx="3124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8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11436 C 0.07309 -0.11436 0.12916 -0.05834 0.12916 0.01064 C 0.12916 0.07962 0.07309 0.13564 0.00416 0.13564 C -0.06476 0.13564 -0.12084 0.07962 -0.12084 0.01064 C -0.12084 -0.05834 -0.06476 -0.11436 0.00416 -0.1143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447800"/>
            <a:ext cx="6934200" cy="1938992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শ্রেনিঃ৩য়                     সময়ঃ৪০মি</a:t>
            </a:r>
          </a:p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তারিখঃ২৭/০২/২০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1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463225"/>
            <a:ext cx="48768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অংশঃ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04800"/>
            <a:ext cx="80772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9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জীব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457200"/>
            <a:ext cx="4343400" cy="15696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31737"/>
            <a:ext cx="69342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২. ২. 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শণাক্ত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024544"/>
            <a:ext cx="662940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২.২.২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প্রানির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1050" y="3962400"/>
            <a:ext cx="58674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২.২.৩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প্রানির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828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743200"/>
            <a:ext cx="539115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দেখিয়ে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175" y="609600"/>
            <a:ext cx="7924800" cy="156966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9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9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সৃষ্টিঃ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3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4038600" cy="1015663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যাচাইঃ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96169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8956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চলাফেরা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050" y="3581400"/>
            <a:ext cx="5238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চলাফেরা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762000"/>
            <a:ext cx="6248400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ঘোষণাঃ</a:t>
            </a:r>
            <a:endParaRPr lang="en-US" sz="96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767281"/>
            <a:ext cx="6324600" cy="707886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4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990599"/>
            <a:ext cx="22860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286000"/>
            <a:ext cx="6324600" cy="70788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উদ্ভিদ</a:t>
            </a:r>
            <a:r>
              <a:rPr lang="en-US" sz="4000" dirty="0" smtClean="0"/>
              <a:t> ও </a:t>
            </a:r>
            <a:r>
              <a:rPr lang="en-US" sz="4000" dirty="0" err="1" smtClean="0"/>
              <a:t>প্রানি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চেনা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608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238</Words>
  <Application>Microsoft Office PowerPoint</Application>
  <PresentationFormat>On-screen Show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সোনার বাংলা আমি তোমায় ভালবাসি। মোঃ মারজুল হক</dc:title>
  <dc:creator>Hi</dc:creator>
  <cp:lastModifiedBy>Hi</cp:lastModifiedBy>
  <cp:revision>156</cp:revision>
  <dcterms:created xsi:type="dcterms:W3CDTF">2006-08-16T00:00:00Z</dcterms:created>
  <dcterms:modified xsi:type="dcterms:W3CDTF">2020-02-29T08:41:40Z</dcterms:modified>
</cp:coreProperties>
</file>