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6" r:id="rId12"/>
    <p:sldId id="265" r:id="rId13"/>
    <p:sldId id="270" r:id="rId14"/>
    <p:sldId id="272" r:id="rId15"/>
    <p:sldId id="267" r:id="rId16"/>
    <p:sldId id="268" r:id="rId17"/>
    <p:sldId id="269" r:id="rId18"/>
    <p:sldId id="271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1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00BB90-F5F6-4293-81BE-DA1985AE546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0E54DD-2EF4-4067-85FD-34EECEE68750}">
      <dgm:prSet phldrT="[Text]" custT="1"/>
      <dgm:spPr/>
      <dgm:t>
        <a:bodyPr/>
        <a:lstStyle/>
        <a:p>
          <a:r>
            <a:rPr lang="en-US" sz="4000" dirty="0" err="1" smtClean="0">
              <a:latin typeface="Nikosh" panose="02000000000000000000" pitchFamily="2" charset="0"/>
              <a:cs typeface="Nikosh" panose="02000000000000000000" pitchFamily="2" charset="0"/>
            </a:rPr>
            <a:t>খাদ্য</a:t>
          </a:r>
          <a:r>
            <a:rPr lang="en-US" sz="40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4000" dirty="0" err="1" smtClean="0">
              <a:latin typeface="Nikosh" panose="02000000000000000000" pitchFamily="2" charset="0"/>
              <a:cs typeface="Nikosh" panose="02000000000000000000" pitchFamily="2" charset="0"/>
            </a:rPr>
            <a:t>দল</a:t>
          </a:r>
          <a:endParaRPr lang="en-US" sz="40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63D5FA96-3EC5-471D-A4F2-CA0D82958DE8}" type="parTrans" cxnId="{F0289940-5188-41DC-8258-61B87484A10F}">
      <dgm:prSet/>
      <dgm:spPr/>
      <dgm:t>
        <a:bodyPr/>
        <a:lstStyle/>
        <a:p>
          <a:endParaRPr lang="en-US" sz="40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A8AEA271-DDC1-4818-A609-EEF04D389546}" type="sibTrans" cxnId="{F0289940-5188-41DC-8258-61B87484A10F}">
      <dgm:prSet/>
      <dgm:spPr/>
      <dgm:t>
        <a:bodyPr/>
        <a:lstStyle/>
        <a:p>
          <a:endParaRPr lang="en-US" sz="40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D39FC1E6-E928-425D-9C62-94CE509F539C}">
      <dgm:prSet phldrT="[Text]" custT="1"/>
      <dgm:spPr/>
      <dgm:t>
        <a:bodyPr/>
        <a:lstStyle/>
        <a:p>
          <a:r>
            <a:rPr lang="en-US" sz="4000" dirty="0" err="1" smtClean="0">
              <a:latin typeface="Nikosh" panose="02000000000000000000" pitchFamily="2" charset="0"/>
              <a:cs typeface="Nikosh" panose="02000000000000000000" pitchFamily="2" charset="0"/>
            </a:rPr>
            <a:t>আমিষ</a:t>
          </a:r>
          <a:endParaRPr lang="en-US" sz="40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BDE0FF5F-108B-41A4-8711-0F23E3389EFE}" type="parTrans" cxnId="{64ABEDDC-8025-45E9-BB31-4B34ABF77262}">
      <dgm:prSet custT="1"/>
      <dgm:spPr/>
      <dgm:t>
        <a:bodyPr/>
        <a:lstStyle/>
        <a:p>
          <a:endParaRPr lang="en-US" sz="40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6DFD18A0-D876-454E-82FB-ACF505CAC7A5}" type="sibTrans" cxnId="{64ABEDDC-8025-45E9-BB31-4B34ABF77262}">
      <dgm:prSet/>
      <dgm:spPr/>
      <dgm:t>
        <a:bodyPr/>
        <a:lstStyle/>
        <a:p>
          <a:endParaRPr lang="en-US" sz="40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FC9E56DF-0983-4C75-9149-6882DBF9F5B4}">
      <dgm:prSet phldrT="[Text]" custT="1"/>
      <dgm:spPr/>
      <dgm:t>
        <a:bodyPr/>
        <a:lstStyle/>
        <a:p>
          <a:r>
            <a:rPr lang="en-US" sz="40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4000" dirty="0" err="1" smtClean="0">
              <a:latin typeface="Nikosh" panose="02000000000000000000" pitchFamily="2" charset="0"/>
              <a:cs typeface="Nikosh" panose="02000000000000000000" pitchFamily="2" charset="0"/>
            </a:rPr>
            <a:t>শর্করা</a:t>
          </a:r>
          <a:endParaRPr lang="en-US" sz="40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274C2523-CACA-4768-9E42-A59072A0AE26}" type="parTrans" cxnId="{6BFD92AA-6428-42F4-8353-4FC655589835}">
      <dgm:prSet custT="1"/>
      <dgm:spPr/>
      <dgm:t>
        <a:bodyPr/>
        <a:lstStyle/>
        <a:p>
          <a:endParaRPr lang="en-US" sz="40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4F143BB6-5C12-4BE3-A257-646F4DD20CCB}" type="sibTrans" cxnId="{6BFD92AA-6428-42F4-8353-4FC655589835}">
      <dgm:prSet/>
      <dgm:spPr/>
      <dgm:t>
        <a:bodyPr/>
        <a:lstStyle/>
        <a:p>
          <a:endParaRPr lang="en-US" sz="40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09BBFEC4-A651-40EF-8D24-1FFD9DD17A97}">
      <dgm:prSet phldrT="[Text]" custT="1"/>
      <dgm:spPr/>
      <dgm:t>
        <a:bodyPr/>
        <a:lstStyle/>
        <a:p>
          <a:r>
            <a:rPr lang="en-US" sz="4000" dirty="0" err="1" smtClean="0">
              <a:latin typeface="Nikosh" panose="02000000000000000000" pitchFamily="2" charset="0"/>
              <a:cs typeface="Nikosh" panose="02000000000000000000" pitchFamily="2" charset="0"/>
            </a:rPr>
            <a:t>খনিজ</a:t>
          </a:r>
          <a:r>
            <a:rPr lang="bn-IN" sz="4000" dirty="0" smtClean="0">
              <a:latin typeface="Nikosh" panose="02000000000000000000" pitchFamily="2" charset="0"/>
              <a:cs typeface="Nikosh" panose="02000000000000000000" pitchFamily="2" charset="0"/>
            </a:rPr>
            <a:t> লবন</a:t>
          </a:r>
          <a:endParaRPr lang="en-US" sz="40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1047870B-6E9C-4D69-9B72-E4D1239A16A9}" type="parTrans" cxnId="{733545BA-22F9-47B6-977C-C4EE8A9A67AF}">
      <dgm:prSet custT="1"/>
      <dgm:spPr/>
      <dgm:t>
        <a:bodyPr/>
        <a:lstStyle/>
        <a:p>
          <a:endParaRPr lang="en-US" sz="40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273C7A5A-8051-4AD3-9493-82BB0F03D76A}" type="sibTrans" cxnId="{733545BA-22F9-47B6-977C-C4EE8A9A67AF}">
      <dgm:prSet/>
      <dgm:spPr/>
      <dgm:t>
        <a:bodyPr/>
        <a:lstStyle/>
        <a:p>
          <a:endParaRPr lang="en-US" sz="40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FA4C3603-6A08-4F88-8823-5608C6B0068E}">
      <dgm:prSet custT="1"/>
      <dgm:spPr/>
      <dgm:t>
        <a:bodyPr/>
        <a:lstStyle/>
        <a:p>
          <a:r>
            <a:rPr lang="en-US" sz="3200" dirty="0" err="1" smtClean="0">
              <a:latin typeface="Nikosh" panose="02000000000000000000" pitchFamily="2" charset="0"/>
              <a:cs typeface="Nikosh" panose="02000000000000000000" pitchFamily="2" charset="0"/>
            </a:rPr>
            <a:t>ভিটামিন</a:t>
          </a:r>
          <a:endParaRPr lang="en-US" sz="40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A921C008-94AB-4008-8788-C9235D1593B0}" type="parTrans" cxnId="{71D62742-82A8-4506-A354-93DAA490E5AC}">
      <dgm:prSet custT="1"/>
      <dgm:spPr/>
      <dgm:t>
        <a:bodyPr/>
        <a:lstStyle/>
        <a:p>
          <a:endParaRPr lang="en-US" sz="40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64EF9D2B-CA75-441B-A112-ABCB28C4D7DE}" type="sibTrans" cxnId="{71D62742-82A8-4506-A354-93DAA490E5AC}">
      <dgm:prSet/>
      <dgm:spPr/>
      <dgm:t>
        <a:bodyPr/>
        <a:lstStyle/>
        <a:p>
          <a:endParaRPr lang="en-US" sz="40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884AB281-4119-4D23-87C0-85C6F14CF65B}">
      <dgm:prSet custT="1"/>
      <dgm:spPr/>
      <dgm:t>
        <a:bodyPr/>
        <a:lstStyle/>
        <a:p>
          <a:r>
            <a:rPr lang="en-US" sz="4000" dirty="0" err="1" smtClean="0">
              <a:latin typeface="Nikosh" panose="02000000000000000000" pitchFamily="2" charset="0"/>
              <a:cs typeface="Nikosh" panose="02000000000000000000" pitchFamily="2" charset="0"/>
            </a:rPr>
            <a:t>তৈল</a:t>
          </a:r>
          <a:endParaRPr lang="en-US" sz="40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F91F19CE-A083-47E2-BD2C-B49BC3479AF1}" type="parTrans" cxnId="{5953F3AF-8B07-4FF2-85ED-18F56729CDFB}">
      <dgm:prSet custT="1"/>
      <dgm:spPr/>
      <dgm:t>
        <a:bodyPr/>
        <a:lstStyle/>
        <a:p>
          <a:endParaRPr lang="en-US" sz="40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CACC6B03-A299-4B9B-9DC9-1768FC4EF144}" type="sibTrans" cxnId="{5953F3AF-8B07-4FF2-85ED-18F56729CDFB}">
      <dgm:prSet/>
      <dgm:spPr/>
      <dgm:t>
        <a:bodyPr/>
        <a:lstStyle/>
        <a:p>
          <a:endParaRPr lang="en-US" sz="40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315FFF05-2744-4197-9AAF-7016342D0787}">
      <dgm:prSet/>
      <dgm:spPr/>
      <dgm:t>
        <a:bodyPr/>
        <a:lstStyle/>
        <a:p>
          <a:r>
            <a:rPr lang="bn-IN" dirty="0" smtClean="0"/>
            <a:t>পানি</a:t>
          </a:r>
          <a:endParaRPr lang="en-US" dirty="0"/>
        </a:p>
      </dgm:t>
    </dgm:pt>
    <dgm:pt modelId="{12C2E183-66D0-4992-8117-FEEC7088614F}" type="parTrans" cxnId="{AE83C2E1-CD38-42CF-9320-65EEA937116B}">
      <dgm:prSet/>
      <dgm:spPr/>
      <dgm:t>
        <a:bodyPr/>
        <a:lstStyle/>
        <a:p>
          <a:endParaRPr lang="en-US"/>
        </a:p>
      </dgm:t>
    </dgm:pt>
    <dgm:pt modelId="{B6F8B3FF-F735-45CA-991F-F0E38EEF4D0E}" type="sibTrans" cxnId="{AE83C2E1-CD38-42CF-9320-65EEA937116B}">
      <dgm:prSet/>
      <dgm:spPr/>
      <dgm:t>
        <a:bodyPr/>
        <a:lstStyle/>
        <a:p>
          <a:endParaRPr lang="en-US"/>
        </a:p>
      </dgm:t>
    </dgm:pt>
    <dgm:pt modelId="{898FD161-3FAD-4B20-A415-9AD16F2035C5}" type="pres">
      <dgm:prSet presAssocID="{2F00BB90-F5F6-4293-81BE-DA1985AE546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CD539A-C0D4-4FBB-B9D7-6029F4B37A59}" type="pres">
      <dgm:prSet presAssocID="{1F0E54DD-2EF4-4067-85FD-34EECEE68750}" presName="centerShape" presStyleLbl="node0" presStyleIdx="0" presStyleCnt="1"/>
      <dgm:spPr/>
      <dgm:t>
        <a:bodyPr/>
        <a:lstStyle/>
        <a:p>
          <a:endParaRPr lang="en-US"/>
        </a:p>
      </dgm:t>
    </dgm:pt>
    <dgm:pt modelId="{7D59AC7C-535B-4599-BBD8-F8331A984B86}" type="pres">
      <dgm:prSet presAssocID="{BDE0FF5F-108B-41A4-8711-0F23E3389EFE}" presName="Name9" presStyleLbl="parChTrans1D2" presStyleIdx="0" presStyleCnt="6"/>
      <dgm:spPr/>
      <dgm:t>
        <a:bodyPr/>
        <a:lstStyle/>
        <a:p>
          <a:endParaRPr lang="en-US"/>
        </a:p>
      </dgm:t>
    </dgm:pt>
    <dgm:pt modelId="{46A4B025-927B-4A99-85C1-7CCAE61E28C9}" type="pres">
      <dgm:prSet presAssocID="{BDE0FF5F-108B-41A4-8711-0F23E3389EFE}" presName="connTx" presStyleLbl="parChTrans1D2" presStyleIdx="0" presStyleCnt="6"/>
      <dgm:spPr/>
      <dgm:t>
        <a:bodyPr/>
        <a:lstStyle/>
        <a:p>
          <a:endParaRPr lang="en-US"/>
        </a:p>
      </dgm:t>
    </dgm:pt>
    <dgm:pt modelId="{CF61DF56-073B-4E82-969F-95849D85E0FD}" type="pres">
      <dgm:prSet presAssocID="{D39FC1E6-E928-425D-9C62-94CE509F539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650B0-CBF7-4DF5-9CEC-49D56BDB6192}" type="pres">
      <dgm:prSet presAssocID="{274C2523-CACA-4768-9E42-A59072A0AE26}" presName="Name9" presStyleLbl="parChTrans1D2" presStyleIdx="1" presStyleCnt="6"/>
      <dgm:spPr/>
      <dgm:t>
        <a:bodyPr/>
        <a:lstStyle/>
        <a:p>
          <a:endParaRPr lang="en-US"/>
        </a:p>
      </dgm:t>
    </dgm:pt>
    <dgm:pt modelId="{3CF0F222-EA09-4F14-A1C6-F5DBA97AD935}" type="pres">
      <dgm:prSet presAssocID="{274C2523-CACA-4768-9E42-A59072A0AE26}" presName="connTx" presStyleLbl="parChTrans1D2" presStyleIdx="1" presStyleCnt="6"/>
      <dgm:spPr/>
      <dgm:t>
        <a:bodyPr/>
        <a:lstStyle/>
        <a:p>
          <a:endParaRPr lang="en-US"/>
        </a:p>
      </dgm:t>
    </dgm:pt>
    <dgm:pt modelId="{AFACF40B-7891-4141-8C03-605EFDFD3F77}" type="pres">
      <dgm:prSet presAssocID="{FC9E56DF-0983-4C75-9149-6882DBF9F5B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54843-5A2F-43CC-80F9-6F4349116814}" type="pres">
      <dgm:prSet presAssocID="{F91F19CE-A083-47E2-BD2C-B49BC3479AF1}" presName="Name9" presStyleLbl="parChTrans1D2" presStyleIdx="2" presStyleCnt="6"/>
      <dgm:spPr/>
      <dgm:t>
        <a:bodyPr/>
        <a:lstStyle/>
        <a:p>
          <a:endParaRPr lang="en-US"/>
        </a:p>
      </dgm:t>
    </dgm:pt>
    <dgm:pt modelId="{7C331485-EA12-4E97-A736-0D00F1444A61}" type="pres">
      <dgm:prSet presAssocID="{F91F19CE-A083-47E2-BD2C-B49BC3479AF1}" presName="connTx" presStyleLbl="parChTrans1D2" presStyleIdx="2" presStyleCnt="6"/>
      <dgm:spPr/>
      <dgm:t>
        <a:bodyPr/>
        <a:lstStyle/>
        <a:p>
          <a:endParaRPr lang="en-US"/>
        </a:p>
      </dgm:t>
    </dgm:pt>
    <dgm:pt modelId="{215FE4EF-9922-4BC4-9A6A-A8FF1AEA269B}" type="pres">
      <dgm:prSet presAssocID="{884AB281-4119-4D23-87C0-85C6F14CF65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1599B-9BB9-482C-A925-97249F0C8559}" type="pres">
      <dgm:prSet presAssocID="{A921C008-94AB-4008-8788-C9235D1593B0}" presName="Name9" presStyleLbl="parChTrans1D2" presStyleIdx="3" presStyleCnt="6"/>
      <dgm:spPr/>
      <dgm:t>
        <a:bodyPr/>
        <a:lstStyle/>
        <a:p>
          <a:endParaRPr lang="en-US"/>
        </a:p>
      </dgm:t>
    </dgm:pt>
    <dgm:pt modelId="{4036E7E7-A6E8-417A-8B6B-7E8B3DA88EDC}" type="pres">
      <dgm:prSet presAssocID="{A921C008-94AB-4008-8788-C9235D1593B0}" presName="connTx" presStyleLbl="parChTrans1D2" presStyleIdx="3" presStyleCnt="6"/>
      <dgm:spPr/>
      <dgm:t>
        <a:bodyPr/>
        <a:lstStyle/>
        <a:p>
          <a:endParaRPr lang="en-US"/>
        </a:p>
      </dgm:t>
    </dgm:pt>
    <dgm:pt modelId="{00B824E3-3400-4B9A-AF87-E542AFA319C9}" type="pres">
      <dgm:prSet presAssocID="{FA4C3603-6A08-4F88-8823-5608C6B0068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8ADE9-FE79-48BC-A4B9-787084F73CA9}" type="pres">
      <dgm:prSet presAssocID="{1047870B-6E9C-4D69-9B72-E4D1239A16A9}" presName="Name9" presStyleLbl="parChTrans1D2" presStyleIdx="4" presStyleCnt="6"/>
      <dgm:spPr/>
      <dgm:t>
        <a:bodyPr/>
        <a:lstStyle/>
        <a:p>
          <a:endParaRPr lang="en-US"/>
        </a:p>
      </dgm:t>
    </dgm:pt>
    <dgm:pt modelId="{696122D7-1F55-4AFD-9AAE-BCE2B1404E39}" type="pres">
      <dgm:prSet presAssocID="{1047870B-6E9C-4D69-9B72-E4D1239A16A9}" presName="connTx" presStyleLbl="parChTrans1D2" presStyleIdx="4" presStyleCnt="6"/>
      <dgm:spPr/>
      <dgm:t>
        <a:bodyPr/>
        <a:lstStyle/>
        <a:p>
          <a:endParaRPr lang="en-US"/>
        </a:p>
      </dgm:t>
    </dgm:pt>
    <dgm:pt modelId="{D0C97863-2BFC-4F4F-864D-F5C506FBB07E}" type="pres">
      <dgm:prSet presAssocID="{09BBFEC4-A651-40EF-8D24-1FFD9DD17A9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77AD8-1E89-416F-AF1F-72D9522471A7}" type="pres">
      <dgm:prSet presAssocID="{12C2E183-66D0-4992-8117-FEEC7088614F}" presName="Name9" presStyleLbl="parChTrans1D2" presStyleIdx="5" presStyleCnt="6"/>
      <dgm:spPr/>
      <dgm:t>
        <a:bodyPr/>
        <a:lstStyle/>
        <a:p>
          <a:endParaRPr lang="en-US"/>
        </a:p>
      </dgm:t>
    </dgm:pt>
    <dgm:pt modelId="{CE63BB58-8342-4A7D-94B1-F62DC1807F5D}" type="pres">
      <dgm:prSet presAssocID="{12C2E183-66D0-4992-8117-FEEC7088614F}" presName="connTx" presStyleLbl="parChTrans1D2" presStyleIdx="5" presStyleCnt="6"/>
      <dgm:spPr/>
      <dgm:t>
        <a:bodyPr/>
        <a:lstStyle/>
        <a:p>
          <a:endParaRPr lang="en-US"/>
        </a:p>
      </dgm:t>
    </dgm:pt>
    <dgm:pt modelId="{03C1FCEE-21EF-4E62-B121-347842BFB77F}" type="pres">
      <dgm:prSet presAssocID="{315FFF05-2744-4197-9AAF-7016342D078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DB5782-FCBC-415A-9FEF-61B2D4491775}" type="presOf" srcId="{274C2523-CACA-4768-9E42-A59072A0AE26}" destId="{3CF0F222-EA09-4F14-A1C6-F5DBA97AD935}" srcOrd="1" destOrd="0" presId="urn:microsoft.com/office/officeart/2005/8/layout/radial1"/>
    <dgm:cxn modelId="{D663085D-0F19-4925-A6A1-A6AF636AB545}" type="presOf" srcId="{1047870B-6E9C-4D69-9B72-E4D1239A16A9}" destId="{9268ADE9-FE79-48BC-A4B9-787084F73CA9}" srcOrd="0" destOrd="0" presId="urn:microsoft.com/office/officeart/2005/8/layout/radial1"/>
    <dgm:cxn modelId="{54967FF0-2042-4FE4-AFDC-E39B444F6F10}" type="presOf" srcId="{FC9E56DF-0983-4C75-9149-6882DBF9F5B4}" destId="{AFACF40B-7891-4141-8C03-605EFDFD3F77}" srcOrd="0" destOrd="0" presId="urn:microsoft.com/office/officeart/2005/8/layout/radial1"/>
    <dgm:cxn modelId="{AA1469D3-9C9E-4B00-9BA5-DBE4037486EE}" type="presOf" srcId="{09BBFEC4-A651-40EF-8D24-1FFD9DD17A97}" destId="{D0C97863-2BFC-4F4F-864D-F5C506FBB07E}" srcOrd="0" destOrd="0" presId="urn:microsoft.com/office/officeart/2005/8/layout/radial1"/>
    <dgm:cxn modelId="{7EBE9D5A-E64C-46A5-967C-954FB78474B1}" type="presOf" srcId="{F91F19CE-A083-47E2-BD2C-B49BC3479AF1}" destId="{E7454843-5A2F-43CC-80F9-6F4349116814}" srcOrd="0" destOrd="0" presId="urn:microsoft.com/office/officeart/2005/8/layout/radial1"/>
    <dgm:cxn modelId="{F0289940-5188-41DC-8258-61B87484A10F}" srcId="{2F00BB90-F5F6-4293-81BE-DA1985AE5469}" destId="{1F0E54DD-2EF4-4067-85FD-34EECEE68750}" srcOrd="0" destOrd="0" parTransId="{63D5FA96-3EC5-471D-A4F2-CA0D82958DE8}" sibTransId="{A8AEA271-DDC1-4818-A609-EEF04D389546}"/>
    <dgm:cxn modelId="{AE83C2E1-CD38-42CF-9320-65EEA937116B}" srcId="{1F0E54DD-2EF4-4067-85FD-34EECEE68750}" destId="{315FFF05-2744-4197-9AAF-7016342D0787}" srcOrd="5" destOrd="0" parTransId="{12C2E183-66D0-4992-8117-FEEC7088614F}" sibTransId="{B6F8B3FF-F735-45CA-991F-F0E38EEF4D0E}"/>
    <dgm:cxn modelId="{1F8FAD0F-715E-41BE-AAB5-8BBC59CDFFBB}" type="presOf" srcId="{BDE0FF5F-108B-41A4-8711-0F23E3389EFE}" destId="{7D59AC7C-535B-4599-BBD8-F8331A984B86}" srcOrd="0" destOrd="0" presId="urn:microsoft.com/office/officeart/2005/8/layout/radial1"/>
    <dgm:cxn modelId="{2BE53F67-390B-4092-A366-C5C564DA7FD4}" type="presOf" srcId="{F91F19CE-A083-47E2-BD2C-B49BC3479AF1}" destId="{7C331485-EA12-4E97-A736-0D00F1444A61}" srcOrd="1" destOrd="0" presId="urn:microsoft.com/office/officeart/2005/8/layout/radial1"/>
    <dgm:cxn modelId="{D3A6E3B6-A960-4909-9F93-5F77B24ECB69}" type="presOf" srcId="{315FFF05-2744-4197-9AAF-7016342D0787}" destId="{03C1FCEE-21EF-4E62-B121-347842BFB77F}" srcOrd="0" destOrd="0" presId="urn:microsoft.com/office/officeart/2005/8/layout/radial1"/>
    <dgm:cxn modelId="{F9D82454-8E4C-4359-94D2-2C0DE9EDB35D}" type="presOf" srcId="{274C2523-CACA-4768-9E42-A59072A0AE26}" destId="{A5C650B0-CBF7-4DF5-9CEC-49D56BDB6192}" srcOrd="0" destOrd="0" presId="urn:microsoft.com/office/officeart/2005/8/layout/radial1"/>
    <dgm:cxn modelId="{64ABEDDC-8025-45E9-BB31-4B34ABF77262}" srcId="{1F0E54DD-2EF4-4067-85FD-34EECEE68750}" destId="{D39FC1E6-E928-425D-9C62-94CE509F539C}" srcOrd="0" destOrd="0" parTransId="{BDE0FF5F-108B-41A4-8711-0F23E3389EFE}" sibTransId="{6DFD18A0-D876-454E-82FB-ACF505CAC7A5}"/>
    <dgm:cxn modelId="{733545BA-22F9-47B6-977C-C4EE8A9A67AF}" srcId="{1F0E54DD-2EF4-4067-85FD-34EECEE68750}" destId="{09BBFEC4-A651-40EF-8D24-1FFD9DD17A97}" srcOrd="4" destOrd="0" parTransId="{1047870B-6E9C-4D69-9B72-E4D1239A16A9}" sibTransId="{273C7A5A-8051-4AD3-9493-82BB0F03D76A}"/>
    <dgm:cxn modelId="{A434ECFA-D38C-4EF2-BF45-EDA14F7E0AD7}" type="presOf" srcId="{D39FC1E6-E928-425D-9C62-94CE509F539C}" destId="{CF61DF56-073B-4E82-969F-95849D85E0FD}" srcOrd="0" destOrd="0" presId="urn:microsoft.com/office/officeart/2005/8/layout/radial1"/>
    <dgm:cxn modelId="{CB25F9B0-C827-4A06-A12D-8DA6DAAE2EBD}" type="presOf" srcId="{12C2E183-66D0-4992-8117-FEEC7088614F}" destId="{CE63BB58-8342-4A7D-94B1-F62DC1807F5D}" srcOrd="1" destOrd="0" presId="urn:microsoft.com/office/officeart/2005/8/layout/radial1"/>
    <dgm:cxn modelId="{6B131EEC-6603-4899-9089-B5DA287A85D2}" type="presOf" srcId="{12C2E183-66D0-4992-8117-FEEC7088614F}" destId="{9B877AD8-1E89-416F-AF1F-72D9522471A7}" srcOrd="0" destOrd="0" presId="urn:microsoft.com/office/officeart/2005/8/layout/radial1"/>
    <dgm:cxn modelId="{98FAB3FF-C08C-491F-9AFD-9841B39C620F}" type="presOf" srcId="{A921C008-94AB-4008-8788-C9235D1593B0}" destId="{4036E7E7-A6E8-417A-8B6B-7E8B3DA88EDC}" srcOrd="1" destOrd="0" presId="urn:microsoft.com/office/officeart/2005/8/layout/radial1"/>
    <dgm:cxn modelId="{76665A70-B738-49B0-A936-997E57D425B2}" type="presOf" srcId="{BDE0FF5F-108B-41A4-8711-0F23E3389EFE}" destId="{46A4B025-927B-4A99-85C1-7CCAE61E28C9}" srcOrd="1" destOrd="0" presId="urn:microsoft.com/office/officeart/2005/8/layout/radial1"/>
    <dgm:cxn modelId="{60BC4882-F8A0-418D-833D-A6B181701585}" type="presOf" srcId="{FA4C3603-6A08-4F88-8823-5608C6B0068E}" destId="{00B824E3-3400-4B9A-AF87-E542AFA319C9}" srcOrd="0" destOrd="0" presId="urn:microsoft.com/office/officeart/2005/8/layout/radial1"/>
    <dgm:cxn modelId="{69130673-A8E6-4405-A7CA-02E08F40AF9D}" type="presOf" srcId="{1047870B-6E9C-4D69-9B72-E4D1239A16A9}" destId="{696122D7-1F55-4AFD-9AAE-BCE2B1404E39}" srcOrd="1" destOrd="0" presId="urn:microsoft.com/office/officeart/2005/8/layout/radial1"/>
    <dgm:cxn modelId="{5953F3AF-8B07-4FF2-85ED-18F56729CDFB}" srcId="{1F0E54DD-2EF4-4067-85FD-34EECEE68750}" destId="{884AB281-4119-4D23-87C0-85C6F14CF65B}" srcOrd="2" destOrd="0" parTransId="{F91F19CE-A083-47E2-BD2C-B49BC3479AF1}" sibTransId="{CACC6B03-A299-4B9B-9DC9-1768FC4EF144}"/>
    <dgm:cxn modelId="{71D62742-82A8-4506-A354-93DAA490E5AC}" srcId="{1F0E54DD-2EF4-4067-85FD-34EECEE68750}" destId="{FA4C3603-6A08-4F88-8823-5608C6B0068E}" srcOrd="3" destOrd="0" parTransId="{A921C008-94AB-4008-8788-C9235D1593B0}" sibTransId="{64EF9D2B-CA75-441B-A112-ABCB28C4D7DE}"/>
    <dgm:cxn modelId="{258F7F33-FC9D-4E48-A952-1CCF460BAA0E}" type="presOf" srcId="{1F0E54DD-2EF4-4067-85FD-34EECEE68750}" destId="{E0CD539A-C0D4-4FBB-B9D7-6029F4B37A59}" srcOrd="0" destOrd="0" presId="urn:microsoft.com/office/officeart/2005/8/layout/radial1"/>
    <dgm:cxn modelId="{F395CA7E-82AE-40D6-917B-1F1B095FE3A7}" type="presOf" srcId="{A921C008-94AB-4008-8788-C9235D1593B0}" destId="{E2D1599B-9BB9-482C-A925-97249F0C8559}" srcOrd="0" destOrd="0" presId="urn:microsoft.com/office/officeart/2005/8/layout/radial1"/>
    <dgm:cxn modelId="{6BFD92AA-6428-42F4-8353-4FC655589835}" srcId="{1F0E54DD-2EF4-4067-85FD-34EECEE68750}" destId="{FC9E56DF-0983-4C75-9149-6882DBF9F5B4}" srcOrd="1" destOrd="0" parTransId="{274C2523-CACA-4768-9E42-A59072A0AE26}" sibTransId="{4F143BB6-5C12-4BE3-A257-646F4DD20CCB}"/>
    <dgm:cxn modelId="{0CF9E08B-CBFE-4B6C-8BE5-F51E94470D4D}" type="presOf" srcId="{2F00BB90-F5F6-4293-81BE-DA1985AE5469}" destId="{898FD161-3FAD-4B20-A415-9AD16F2035C5}" srcOrd="0" destOrd="0" presId="urn:microsoft.com/office/officeart/2005/8/layout/radial1"/>
    <dgm:cxn modelId="{5865019D-F124-4E3D-AF11-1BC49FA5A537}" type="presOf" srcId="{884AB281-4119-4D23-87C0-85C6F14CF65B}" destId="{215FE4EF-9922-4BC4-9A6A-A8FF1AEA269B}" srcOrd="0" destOrd="0" presId="urn:microsoft.com/office/officeart/2005/8/layout/radial1"/>
    <dgm:cxn modelId="{9CC03578-5F82-43BC-8854-9163A1A027F4}" type="presParOf" srcId="{898FD161-3FAD-4B20-A415-9AD16F2035C5}" destId="{E0CD539A-C0D4-4FBB-B9D7-6029F4B37A59}" srcOrd="0" destOrd="0" presId="urn:microsoft.com/office/officeart/2005/8/layout/radial1"/>
    <dgm:cxn modelId="{026B92BB-C935-4766-BA03-8B3BE1A0415D}" type="presParOf" srcId="{898FD161-3FAD-4B20-A415-9AD16F2035C5}" destId="{7D59AC7C-535B-4599-BBD8-F8331A984B86}" srcOrd="1" destOrd="0" presId="urn:microsoft.com/office/officeart/2005/8/layout/radial1"/>
    <dgm:cxn modelId="{3E3B970D-E7C3-49F1-A874-3F5040C3A0BE}" type="presParOf" srcId="{7D59AC7C-535B-4599-BBD8-F8331A984B86}" destId="{46A4B025-927B-4A99-85C1-7CCAE61E28C9}" srcOrd="0" destOrd="0" presId="urn:microsoft.com/office/officeart/2005/8/layout/radial1"/>
    <dgm:cxn modelId="{796E0B5A-44B3-486B-9517-5E0A56709442}" type="presParOf" srcId="{898FD161-3FAD-4B20-A415-9AD16F2035C5}" destId="{CF61DF56-073B-4E82-969F-95849D85E0FD}" srcOrd="2" destOrd="0" presId="urn:microsoft.com/office/officeart/2005/8/layout/radial1"/>
    <dgm:cxn modelId="{749DBA73-5D8F-48DB-8B93-900CF09634C1}" type="presParOf" srcId="{898FD161-3FAD-4B20-A415-9AD16F2035C5}" destId="{A5C650B0-CBF7-4DF5-9CEC-49D56BDB6192}" srcOrd="3" destOrd="0" presId="urn:microsoft.com/office/officeart/2005/8/layout/radial1"/>
    <dgm:cxn modelId="{5ACCE8BB-7273-4FCB-8178-6C02549E5B12}" type="presParOf" srcId="{A5C650B0-CBF7-4DF5-9CEC-49D56BDB6192}" destId="{3CF0F222-EA09-4F14-A1C6-F5DBA97AD935}" srcOrd="0" destOrd="0" presId="urn:microsoft.com/office/officeart/2005/8/layout/radial1"/>
    <dgm:cxn modelId="{8FC6B2DB-816D-4749-AA83-357BCC72A1DD}" type="presParOf" srcId="{898FD161-3FAD-4B20-A415-9AD16F2035C5}" destId="{AFACF40B-7891-4141-8C03-605EFDFD3F77}" srcOrd="4" destOrd="0" presId="urn:microsoft.com/office/officeart/2005/8/layout/radial1"/>
    <dgm:cxn modelId="{68217130-ADCE-401E-AA94-774894FCE046}" type="presParOf" srcId="{898FD161-3FAD-4B20-A415-9AD16F2035C5}" destId="{E7454843-5A2F-43CC-80F9-6F4349116814}" srcOrd="5" destOrd="0" presId="urn:microsoft.com/office/officeart/2005/8/layout/radial1"/>
    <dgm:cxn modelId="{F04EEF5A-B41D-46B2-8C3B-DC5687C28F8B}" type="presParOf" srcId="{E7454843-5A2F-43CC-80F9-6F4349116814}" destId="{7C331485-EA12-4E97-A736-0D00F1444A61}" srcOrd="0" destOrd="0" presId="urn:microsoft.com/office/officeart/2005/8/layout/radial1"/>
    <dgm:cxn modelId="{46F0B09A-006A-4CCA-A1DC-9D4A2CD95316}" type="presParOf" srcId="{898FD161-3FAD-4B20-A415-9AD16F2035C5}" destId="{215FE4EF-9922-4BC4-9A6A-A8FF1AEA269B}" srcOrd="6" destOrd="0" presId="urn:microsoft.com/office/officeart/2005/8/layout/radial1"/>
    <dgm:cxn modelId="{8A00DB6F-416D-44E2-A57D-96FD6CE53BD5}" type="presParOf" srcId="{898FD161-3FAD-4B20-A415-9AD16F2035C5}" destId="{E2D1599B-9BB9-482C-A925-97249F0C8559}" srcOrd="7" destOrd="0" presId="urn:microsoft.com/office/officeart/2005/8/layout/radial1"/>
    <dgm:cxn modelId="{DD824401-88DC-4F99-8F08-8078FC42F4A6}" type="presParOf" srcId="{E2D1599B-9BB9-482C-A925-97249F0C8559}" destId="{4036E7E7-A6E8-417A-8B6B-7E8B3DA88EDC}" srcOrd="0" destOrd="0" presId="urn:microsoft.com/office/officeart/2005/8/layout/radial1"/>
    <dgm:cxn modelId="{7895719D-B437-4411-B334-B3BF6D2262A1}" type="presParOf" srcId="{898FD161-3FAD-4B20-A415-9AD16F2035C5}" destId="{00B824E3-3400-4B9A-AF87-E542AFA319C9}" srcOrd="8" destOrd="0" presId="urn:microsoft.com/office/officeart/2005/8/layout/radial1"/>
    <dgm:cxn modelId="{8467493D-4923-48A0-9F86-7352E6BDF1ED}" type="presParOf" srcId="{898FD161-3FAD-4B20-A415-9AD16F2035C5}" destId="{9268ADE9-FE79-48BC-A4B9-787084F73CA9}" srcOrd="9" destOrd="0" presId="urn:microsoft.com/office/officeart/2005/8/layout/radial1"/>
    <dgm:cxn modelId="{A37E711E-66A8-429E-BF70-2EA62263A080}" type="presParOf" srcId="{9268ADE9-FE79-48BC-A4B9-787084F73CA9}" destId="{696122D7-1F55-4AFD-9AAE-BCE2B1404E39}" srcOrd="0" destOrd="0" presId="urn:microsoft.com/office/officeart/2005/8/layout/radial1"/>
    <dgm:cxn modelId="{B00003A0-FD89-4D65-8C15-7535714A76DF}" type="presParOf" srcId="{898FD161-3FAD-4B20-A415-9AD16F2035C5}" destId="{D0C97863-2BFC-4F4F-864D-F5C506FBB07E}" srcOrd="10" destOrd="0" presId="urn:microsoft.com/office/officeart/2005/8/layout/radial1"/>
    <dgm:cxn modelId="{ADD633CD-B635-4981-80F0-FC69F6B4F831}" type="presParOf" srcId="{898FD161-3FAD-4B20-A415-9AD16F2035C5}" destId="{9B877AD8-1E89-416F-AF1F-72D9522471A7}" srcOrd="11" destOrd="0" presId="urn:microsoft.com/office/officeart/2005/8/layout/radial1"/>
    <dgm:cxn modelId="{3759A8B6-BBA1-4D8C-A5EA-4ABEE06DFF9A}" type="presParOf" srcId="{9B877AD8-1E89-416F-AF1F-72D9522471A7}" destId="{CE63BB58-8342-4A7D-94B1-F62DC1807F5D}" srcOrd="0" destOrd="0" presId="urn:microsoft.com/office/officeart/2005/8/layout/radial1"/>
    <dgm:cxn modelId="{63030953-1196-4AFF-BCD5-6B6C2F31CE01}" type="presParOf" srcId="{898FD161-3FAD-4B20-A415-9AD16F2035C5}" destId="{03C1FCEE-21EF-4E62-B121-347842BFB77F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FD21D-63BE-4D6A-9A70-3DC368BD9ED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01B337-976C-4ED8-B1FE-4BF6904B1259}">
      <dgm:prSet phldrT="[Text]" custT="1"/>
      <dgm:spPr/>
      <dgm:t>
        <a:bodyPr/>
        <a:lstStyle/>
        <a:p>
          <a:r>
            <a:rPr lang="en-US" sz="5400" smtClean="0">
              <a:latin typeface="NikoshBAN" panose="02000000000000000000" pitchFamily="2" charset="0"/>
              <a:cs typeface="NikoshBAN" panose="02000000000000000000" pitchFamily="2" charset="0"/>
            </a:rPr>
            <a:t>খাদ্য</a:t>
          </a:r>
          <a:r>
            <a:rPr lang="en-US" sz="5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5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8178A8-B010-439D-AAFB-2D4B440864D7}" type="parTrans" cxnId="{F9D90CDB-CE8B-48AA-A90F-095CD0989EF2}">
      <dgm:prSet/>
      <dgm:spPr/>
      <dgm:t>
        <a:bodyPr/>
        <a:lstStyle/>
        <a:p>
          <a:endParaRPr lang="en-US"/>
        </a:p>
      </dgm:t>
    </dgm:pt>
    <dgm:pt modelId="{3A856D6F-E609-44FE-A1BF-CF05CEBB3997}" type="sibTrans" cxnId="{F9D90CDB-CE8B-48AA-A90F-095CD0989EF2}">
      <dgm:prSet/>
      <dgm:spPr/>
      <dgm:t>
        <a:bodyPr/>
        <a:lstStyle/>
        <a:p>
          <a:endParaRPr lang="en-US"/>
        </a:p>
      </dgm:t>
    </dgm:pt>
    <dgm:pt modelId="{E3866855-2852-4A94-B207-F962A57E776C}">
      <dgm:prSet phldrT="[Text]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345184D2-DE3B-47AC-8EF0-B68B194CB207}" type="parTrans" cxnId="{50259995-3E9D-44DF-8E56-2553D2B1429C}">
      <dgm:prSet/>
      <dgm:spPr/>
      <dgm:t>
        <a:bodyPr/>
        <a:lstStyle/>
        <a:p>
          <a:endParaRPr lang="en-US"/>
        </a:p>
      </dgm:t>
    </dgm:pt>
    <dgm:pt modelId="{C1BCD5A3-7875-4EF1-B404-3B1EABB5FA92}" type="sibTrans" cxnId="{50259995-3E9D-44DF-8E56-2553D2B1429C}">
      <dgm:prSet/>
      <dgm:spPr/>
      <dgm:t>
        <a:bodyPr/>
        <a:lstStyle/>
        <a:p>
          <a:endParaRPr lang="en-US"/>
        </a:p>
      </dgm:t>
    </dgm:pt>
    <dgm:pt modelId="{C9CBA0DE-BB48-4657-B7DD-78340B2E8F0E}">
      <dgm:prSet phldrT="[Text]"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89FABB0A-99E5-4C8B-B692-C041FD08315F}" type="parTrans" cxnId="{580854A8-81BB-4252-81EF-3F97B995DC7A}">
      <dgm:prSet/>
      <dgm:spPr/>
      <dgm:t>
        <a:bodyPr/>
        <a:lstStyle/>
        <a:p>
          <a:endParaRPr lang="en-US"/>
        </a:p>
      </dgm:t>
    </dgm:pt>
    <dgm:pt modelId="{AD467AE8-0253-4A87-8928-E01D18BDCB44}" type="sibTrans" cxnId="{580854A8-81BB-4252-81EF-3F97B995DC7A}">
      <dgm:prSet/>
      <dgm:spPr/>
      <dgm:t>
        <a:bodyPr/>
        <a:lstStyle/>
        <a:p>
          <a:endParaRPr lang="en-US"/>
        </a:p>
      </dgm:t>
    </dgm:pt>
    <dgm:pt modelId="{B73D7C09-ED66-401B-A1D6-431B7E223646}">
      <dgm:prSet phldrT="[Text]"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57A2108B-7BCF-4EF4-94A1-282471A5B1B7}" type="parTrans" cxnId="{68594932-E6EA-4CB8-AFB5-73C7790BDBCB}">
      <dgm:prSet/>
      <dgm:spPr/>
      <dgm:t>
        <a:bodyPr/>
        <a:lstStyle/>
        <a:p>
          <a:endParaRPr lang="en-US"/>
        </a:p>
      </dgm:t>
    </dgm:pt>
    <dgm:pt modelId="{AC4CCE54-720D-4B04-8CD5-73B5B590E28C}" type="sibTrans" cxnId="{68594932-E6EA-4CB8-AFB5-73C7790BDBCB}">
      <dgm:prSet/>
      <dgm:spPr/>
      <dgm:t>
        <a:bodyPr/>
        <a:lstStyle/>
        <a:p>
          <a:endParaRPr lang="en-US"/>
        </a:p>
      </dgm:t>
    </dgm:pt>
    <dgm:pt modelId="{3C37C046-88C5-4D0F-ADA2-157E7B48D4C5}">
      <dgm:prSet phldrT="[Text]"/>
      <dgm:spPr>
        <a:blipFill dpi="0"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5740CB37-C763-41E4-95E4-5F12441B9E8D}" type="parTrans" cxnId="{D9D6BC95-21EB-4D90-A401-9BE01A95EA12}">
      <dgm:prSet/>
      <dgm:spPr/>
      <dgm:t>
        <a:bodyPr/>
        <a:lstStyle/>
        <a:p>
          <a:endParaRPr lang="en-US"/>
        </a:p>
      </dgm:t>
    </dgm:pt>
    <dgm:pt modelId="{41A40E8E-BF41-4FEF-A898-9FE0A8C561CC}" type="sibTrans" cxnId="{D9D6BC95-21EB-4D90-A401-9BE01A95EA12}">
      <dgm:prSet/>
      <dgm:spPr/>
      <dgm:t>
        <a:bodyPr/>
        <a:lstStyle/>
        <a:p>
          <a:endParaRPr lang="en-US"/>
        </a:p>
      </dgm:t>
    </dgm:pt>
    <dgm:pt modelId="{ABC617C4-0453-440A-AF19-D75CAB638ADC}">
      <dgm:prSet/>
      <dgm:spPr>
        <a:blipFill dpi="0" rotWithShape="0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89F3740-2133-4A5F-86E2-D79EA82DB17E}" type="parTrans" cxnId="{AA1EA8F3-01BE-4763-9942-9ABB9C88841F}">
      <dgm:prSet/>
      <dgm:spPr/>
      <dgm:t>
        <a:bodyPr/>
        <a:lstStyle/>
        <a:p>
          <a:endParaRPr lang="en-US"/>
        </a:p>
      </dgm:t>
    </dgm:pt>
    <dgm:pt modelId="{E0E3B249-A232-4611-AB56-30FA911D3E77}" type="sibTrans" cxnId="{AA1EA8F3-01BE-4763-9942-9ABB9C88841F}">
      <dgm:prSet/>
      <dgm:spPr/>
      <dgm:t>
        <a:bodyPr/>
        <a:lstStyle/>
        <a:p>
          <a:endParaRPr lang="en-US"/>
        </a:p>
      </dgm:t>
    </dgm:pt>
    <dgm:pt modelId="{D15B7427-0263-4DD4-90AF-7E1F883F659A}">
      <dgm:prSet/>
      <dgm:spPr>
        <a:blipFill dpi="0" rotWithShape="0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E3B8F31-81B5-4945-864E-448598FC7C0F}" type="parTrans" cxnId="{3857F532-64B1-4C8B-9643-79991661FC07}">
      <dgm:prSet/>
      <dgm:spPr/>
      <dgm:t>
        <a:bodyPr/>
        <a:lstStyle/>
        <a:p>
          <a:endParaRPr lang="en-US"/>
        </a:p>
      </dgm:t>
    </dgm:pt>
    <dgm:pt modelId="{5CB97466-E08A-4AD2-9990-FE6CABC7CB3E}" type="sibTrans" cxnId="{3857F532-64B1-4C8B-9643-79991661FC07}">
      <dgm:prSet/>
      <dgm:spPr/>
      <dgm:t>
        <a:bodyPr/>
        <a:lstStyle/>
        <a:p>
          <a:endParaRPr lang="en-US"/>
        </a:p>
      </dgm:t>
    </dgm:pt>
    <dgm:pt modelId="{C122D917-F73D-4CA7-B197-3C08D6FD337B}" type="pres">
      <dgm:prSet presAssocID="{4A9FD21D-63BE-4D6A-9A70-3DC368BD9ED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32AFE0F-D968-4BCD-ACC7-CD30845E07DE}" type="pres">
      <dgm:prSet presAssocID="{CC01B337-976C-4ED8-B1FE-4BF6904B1259}" presName="centerShape" presStyleLbl="node0" presStyleIdx="0" presStyleCnt="1"/>
      <dgm:spPr/>
      <dgm:t>
        <a:bodyPr/>
        <a:lstStyle/>
        <a:p>
          <a:endParaRPr lang="en-US"/>
        </a:p>
      </dgm:t>
    </dgm:pt>
    <dgm:pt modelId="{07849965-26FE-4AE5-966E-D9A05F69E4B7}" type="pres">
      <dgm:prSet presAssocID="{345184D2-DE3B-47AC-8EF0-B68B194CB207}" presName="Name9" presStyleLbl="parChTrans1D2" presStyleIdx="0" presStyleCnt="6"/>
      <dgm:spPr/>
    </dgm:pt>
    <dgm:pt modelId="{0EA010F4-98FB-45AC-9714-BB4AE6F098CB}" type="pres">
      <dgm:prSet presAssocID="{345184D2-DE3B-47AC-8EF0-B68B194CB207}" presName="connTx" presStyleLbl="parChTrans1D2" presStyleIdx="0" presStyleCnt="6"/>
      <dgm:spPr/>
    </dgm:pt>
    <dgm:pt modelId="{51160B4C-BB39-4FB7-B34E-16BCA2A474B4}" type="pres">
      <dgm:prSet presAssocID="{E3866855-2852-4A94-B207-F962A57E776C}" presName="node" presStyleLbl="node1" presStyleIdx="0" presStyleCnt="6" custRadScaleRad="1088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BA799-0936-441E-AD56-B8F171E469E2}" type="pres">
      <dgm:prSet presAssocID="{89FABB0A-99E5-4C8B-B692-C041FD08315F}" presName="Name9" presStyleLbl="parChTrans1D2" presStyleIdx="1" presStyleCnt="6"/>
      <dgm:spPr/>
    </dgm:pt>
    <dgm:pt modelId="{86AA6657-D526-4674-8432-55D5F7DD78F1}" type="pres">
      <dgm:prSet presAssocID="{89FABB0A-99E5-4C8B-B692-C041FD08315F}" presName="connTx" presStyleLbl="parChTrans1D2" presStyleIdx="1" presStyleCnt="6"/>
      <dgm:spPr/>
    </dgm:pt>
    <dgm:pt modelId="{34A3E356-76A4-42CD-8F37-E8B67721EC5E}" type="pres">
      <dgm:prSet presAssocID="{C9CBA0DE-BB48-4657-B7DD-78340B2E8F0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B1717-9B1F-4041-86D9-CFA91BA36390}" type="pres">
      <dgm:prSet presAssocID="{DE3B8F31-81B5-4945-864E-448598FC7C0F}" presName="Name9" presStyleLbl="parChTrans1D2" presStyleIdx="2" presStyleCnt="6"/>
      <dgm:spPr/>
    </dgm:pt>
    <dgm:pt modelId="{055AD2B6-FDCD-4B38-AC34-4C4274D4BB61}" type="pres">
      <dgm:prSet presAssocID="{DE3B8F31-81B5-4945-864E-448598FC7C0F}" presName="connTx" presStyleLbl="parChTrans1D2" presStyleIdx="2" presStyleCnt="6"/>
      <dgm:spPr/>
    </dgm:pt>
    <dgm:pt modelId="{0B95456B-3638-405A-BD6E-18EB5DF5C641}" type="pres">
      <dgm:prSet presAssocID="{D15B7427-0263-4DD4-90AF-7E1F883F659A}" presName="node" presStyleLbl="node1" presStyleIdx="2" presStyleCnt="6">
        <dgm:presLayoutVars>
          <dgm:bulletEnabled val="1"/>
        </dgm:presLayoutVars>
      </dgm:prSet>
      <dgm:spPr/>
    </dgm:pt>
    <dgm:pt modelId="{B9D1F8AE-F7D3-4735-903A-817961A5597C}" type="pres">
      <dgm:prSet presAssocID="{289F3740-2133-4A5F-86E2-D79EA82DB17E}" presName="Name9" presStyleLbl="parChTrans1D2" presStyleIdx="3" presStyleCnt="6"/>
      <dgm:spPr/>
    </dgm:pt>
    <dgm:pt modelId="{38EC730B-E581-413D-81A0-D6460A95B13B}" type="pres">
      <dgm:prSet presAssocID="{289F3740-2133-4A5F-86E2-D79EA82DB17E}" presName="connTx" presStyleLbl="parChTrans1D2" presStyleIdx="3" presStyleCnt="6"/>
      <dgm:spPr/>
    </dgm:pt>
    <dgm:pt modelId="{D8E30F75-39D2-433A-A3A8-7783CC45B825}" type="pres">
      <dgm:prSet presAssocID="{ABC617C4-0453-440A-AF19-D75CAB638ADC}" presName="node" presStyleLbl="node1" presStyleIdx="3" presStyleCnt="6">
        <dgm:presLayoutVars>
          <dgm:bulletEnabled val="1"/>
        </dgm:presLayoutVars>
      </dgm:prSet>
      <dgm:spPr/>
    </dgm:pt>
    <dgm:pt modelId="{71CE1A9B-62CA-4F69-BA60-6ED72417E048}" type="pres">
      <dgm:prSet presAssocID="{57A2108B-7BCF-4EF4-94A1-282471A5B1B7}" presName="Name9" presStyleLbl="parChTrans1D2" presStyleIdx="4" presStyleCnt="6"/>
      <dgm:spPr/>
    </dgm:pt>
    <dgm:pt modelId="{B7595BCF-9A23-4ADE-9F07-81A66221332C}" type="pres">
      <dgm:prSet presAssocID="{57A2108B-7BCF-4EF4-94A1-282471A5B1B7}" presName="connTx" presStyleLbl="parChTrans1D2" presStyleIdx="4" presStyleCnt="6"/>
      <dgm:spPr/>
    </dgm:pt>
    <dgm:pt modelId="{4C6767EC-0FF0-4A6F-97A1-61887650E930}" type="pres">
      <dgm:prSet presAssocID="{B73D7C09-ED66-401B-A1D6-431B7E22364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4BABB1-0445-4012-9D21-F1A9ACA71476}" type="pres">
      <dgm:prSet presAssocID="{5740CB37-C763-41E4-95E4-5F12441B9E8D}" presName="Name9" presStyleLbl="parChTrans1D2" presStyleIdx="5" presStyleCnt="6"/>
      <dgm:spPr/>
    </dgm:pt>
    <dgm:pt modelId="{F8B8D228-0D84-476C-8045-916ED93B7E0D}" type="pres">
      <dgm:prSet presAssocID="{5740CB37-C763-41E4-95E4-5F12441B9E8D}" presName="connTx" presStyleLbl="parChTrans1D2" presStyleIdx="5" presStyleCnt="6"/>
      <dgm:spPr/>
    </dgm:pt>
    <dgm:pt modelId="{6529B0EE-8C2D-4893-B1F9-E5D46915FA9B}" type="pres">
      <dgm:prSet presAssocID="{3C37C046-88C5-4D0F-ADA2-157E7B48D4C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B58325-F7E0-4374-B61A-D910FD6D87C3}" type="presOf" srcId="{C9CBA0DE-BB48-4657-B7DD-78340B2E8F0E}" destId="{34A3E356-76A4-42CD-8F37-E8B67721EC5E}" srcOrd="0" destOrd="0" presId="urn:microsoft.com/office/officeart/2005/8/layout/radial1"/>
    <dgm:cxn modelId="{5D04AD95-9DF2-4F12-B334-C0F1FE50AAE4}" type="presOf" srcId="{289F3740-2133-4A5F-86E2-D79EA82DB17E}" destId="{38EC730B-E581-413D-81A0-D6460A95B13B}" srcOrd="1" destOrd="0" presId="urn:microsoft.com/office/officeart/2005/8/layout/radial1"/>
    <dgm:cxn modelId="{94952F1C-1ABD-4D37-AB11-09525A9556B9}" type="presOf" srcId="{DE3B8F31-81B5-4945-864E-448598FC7C0F}" destId="{055AD2B6-FDCD-4B38-AC34-4C4274D4BB61}" srcOrd="1" destOrd="0" presId="urn:microsoft.com/office/officeart/2005/8/layout/radial1"/>
    <dgm:cxn modelId="{B6A75A88-C28D-4A27-96CA-F53D4C22969A}" type="presOf" srcId="{D15B7427-0263-4DD4-90AF-7E1F883F659A}" destId="{0B95456B-3638-405A-BD6E-18EB5DF5C641}" srcOrd="0" destOrd="0" presId="urn:microsoft.com/office/officeart/2005/8/layout/radial1"/>
    <dgm:cxn modelId="{18A6A883-34A0-420C-8495-44EFAE0105B3}" type="presOf" srcId="{3C37C046-88C5-4D0F-ADA2-157E7B48D4C5}" destId="{6529B0EE-8C2D-4893-B1F9-E5D46915FA9B}" srcOrd="0" destOrd="0" presId="urn:microsoft.com/office/officeart/2005/8/layout/radial1"/>
    <dgm:cxn modelId="{B731ED08-7539-4C54-8AAC-27E98812041D}" type="presOf" srcId="{345184D2-DE3B-47AC-8EF0-B68B194CB207}" destId="{0EA010F4-98FB-45AC-9714-BB4AE6F098CB}" srcOrd="1" destOrd="0" presId="urn:microsoft.com/office/officeart/2005/8/layout/radial1"/>
    <dgm:cxn modelId="{7A973FD6-DC7E-453E-9630-9839994AB871}" type="presOf" srcId="{E3866855-2852-4A94-B207-F962A57E776C}" destId="{51160B4C-BB39-4FB7-B34E-16BCA2A474B4}" srcOrd="0" destOrd="0" presId="urn:microsoft.com/office/officeart/2005/8/layout/radial1"/>
    <dgm:cxn modelId="{283FCE50-749B-4297-8A77-4B9F3A678F82}" type="presOf" srcId="{5740CB37-C763-41E4-95E4-5F12441B9E8D}" destId="{F8B8D228-0D84-476C-8045-916ED93B7E0D}" srcOrd="1" destOrd="0" presId="urn:microsoft.com/office/officeart/2005/8/layout/radial1"/>
    <dgm:cxn modelId="{1D38DA99-7663-4DC4-8C59-7E538963D9E7}" type="presOf" srcId="{5740CB37-C763-41E4-95E4-5F12441B9E8D}" destId="{894BABB1-0445-4012-9D21-F1A9ACA71476}" srcOrd="0" destOrd="0" presId="urn:microsoft.com/office/officeart/2005/8/layout/radial1"/>
    <dgm:cxn modelId="{E14DE25F-6809-4CAB-A9DB-0BA287A2F952}" type="presOf" srcId="{57A2108B-7BCF-4EF4-94A1-282471A5B1B7}" destId="{B7595BCF-9A23-4ADE-9F07-81A66221332C}" srcOrd="1" destOrd="0" presId="urn:microsoft.com/office/officeart/2005/8/layout/radial1"/>
    <dgm:cxn modelId="{EF3D032D-AC7A-493C-BA55-2B8AFED4E963}" type="presOf" srcId="{ABC617C4-0453-440A-AF19-D75CAB638ADC}" destId="{D8E30F75-39D2-433A-A3A8-7783CC45B825}" srcOrd="0" destOrd="0" presId="urn:microsoft.com/office/officeart/2005/8/layout/radial1"/>
    <dgm:cxn modelId="{E709A74A-43A7-466E-B9F9-A81E686A2475}" type="presOf" srcId="{345184D2-DE3B-47AC-8EF0-B68B194CB207}" destId="{07849965-26FE-4AE5-966E-D9A05F69E4B7}" srcOrd="0" destOrd="0" presId="urn:microsoft.com/office/officeart/2005/8/layout/radial1"/>
    <dgm:cxn modelId="{D9D6BC95-21EB-4D90-A401-9BE01A95EA12}" srcId="{CC01B337-976C-4ED8-B1FE-4BF6904B1259}" destId="{3C37C046-88C5-4D0F-ADA2-157E7B48D4C5}" srcOrd="5" destOrd="0" parTransId="{5740CB37-C763-41E4-95E4-5F12441B9E8D}" sibTransId="{41A40E8E-BF41-4FEF-A898-9FE0A8C561CC}"/>
    <dgm:cxn modelId="{AA1EA8F3-01BE-4763-9942-9ABB9C88841F}" srcId="{CC01B337-976C-4ED8-B1FE-4BF6904B1259}" destId="{ABC617C4-0453-440A-AF19-D75CAB638ADC}" srcOrd="3" destOrd="0" parTransId="{289F3740-2133-4A5F-86E2-D79EA82DB17E}" sibTransId="{E0E3B249-A232-4611-AB56-30FA911D3E77}"/>
    <dgm:cxn modelId="{E391038C-EE1D-4194-8BF5-3B32F79448A9}" type="presOf" srcId="{289F3740-2133-4A5F-86E2-D79EA82DB17E}" destId="{B9D1F8AE-F7D3-4735-903A-817961A5597C}" srcOrd="0" destOrd="0" presId="urn:microsoft.com/office/officeart/2005/8/layout/radial1"/>
    <dgm:cxn modelId="{205F661F-7F55-4A4B-99D7-0B4DFE3B4D2D}" type="presOf" srcId="{DE3B8F31-81B5-4945-864E-448598FC7C0F}" destId="{0C2B1717-9B1F-4041-86D9-CFA91BA36390}" srcOrd="0" destOrd="0" presId="urn:microsoft.com/office/officeart/2005/8/layout/radial1"/>
    <dgm:cxn modelId="{A2E8F042-256B-440F-B43D-B02667A40F50}" type="presOf" srcId="{B73D7C09-ED66-401B-A1D6-431B7E223646}" destId="{4C6767EC-0FF0-4A6F-97A1-61887650E930}" srcOrd="0" destOrd="0" presId="urn:microsoft.com/office/officeart/2005/8/layout/radial1"/>
    <dgm:cxn modelId="{580854A8-81BB-4252-81EF-3F97B995DC7A}" srcId="{CC01B337-976C-4ED8-B1FE-4BF6904B1259}" destId="{C9CBA0DE-BB48-4657-B7DD-78340B2E8F0E}" srcOrd="1" destOrd="0" parTransId="{89FABB0A-99E5-4C8B-B692-C041FD08315F}" sibTransId="{AD467AE8-0253-4A87-8928-E01D18BDCB44}"/>
    <dgm:cxn modelId="{3857F532-64B1-4C8B-9643-79991661FC07}" srcId="{CC01B337-976C-4ED8-B1FE-4BF6904B1259}" destId="{D15B7427-0263-4DD4-90AF-7E1F883F659A}" srcOrd="2" destOrd="0" parTransId="{DE3B8F31-81B5-4945-864E-448598FC7C0F}" sibTransId="{5CB97466-E08A-4AD2-9990-FE6CABC7CB3E}"/>
    <dgm:cxn modelId="{4BB3AC6F-8067-4025-A52D-EEF14A2D1F8A}" type="presOf" srcId="{4A9FD21D-63BE-4D6A-9A70-3DC368BD9EDA}" destId="{C122D917-F73D-4CA7-B197-3C08D6FD337B}" srcOrd="0" destOrd="0" presId="urn:microsoft.com/office/officeart/2005/8/layout/radial1"/>
    <dgm:cxn modelId="{6248B892-E4CA-47B1-BC6E-9BBBD580B0D0}" type="presOf" srcId="{89FABB0A-99E5-4C8B-B692-C041FD08315F}" destId="{86AA6657-D526-4674-8432-55D5F7DD78F1}" srcOrd="1" destOrd="0" presId="urn:microsoft.com/office/officeart/2005/8/layout/radial1"/>
    <dgm:cxn modelId="{68594932-E6EA-4CB8-AFB5-73C7790BDBCB}" srcId="{CC01B337-976C-4ED8-B1FE-4BF6904B1259}" destId="{B73D7C09-ED66-401B-A1D6-431B7E223646}" srcOrd="4" destOrd="0" parTransId="{57A2108B-7BCF-4EF4-94A1-282471A5B1B7}" sibTransId="{AC4CCE54-720D-4B04-8CD5-73B5B590E28C}"/>
    <dgm:cxn modelId="{50259995-3E9D-44DF-8E56-2553D2B1429C}" srcId="{CC01B337-976C-4ED8-B1FE-4BF6904B1259}" destId="{E3866855-2852-4A94-B207-F962A57E776C}" srcOrd="0" destOrd="0" parTransId="{345184D2-DE3B-47AC-8EF0-B68B194CB207}" sibTransId="{C1BCD5A3-7875-4EF1-B404-3B1EABB5FA92}"/>
    <dgm:cxn modelId="{86BECD0F-4068-44B1-A465-859953689026}" type="presOf" srcId="{CC01B337-976C-4ED8-B1FE-4BF6904B1259}" destId="{932AFE0F-D968-4BCD-ACC7-CD30845E07DE}" srcOrd="0" destOrd="0" presId="urn:microsoft.com/office/officeart/2005/8/layout/radial1"/>
    <dgm:cxn modelId="{5296B618-7042-4641-8217-E2D99F05E3B1}" type="presOf" srcId="{89FABB0A-99E5-4C8B-B692-C041FD08315F}" destId="{534BA799-0936-441E-AD56-B8F171E469E2}" srcOrd="0" destOrd="0" presId="urn:microsoft.com/office/officeart/2005/8/layout/radial1"/>
    <dgm:cxn modelId="{F9D90CDB-CE8B-48AA-A90F-095CD0989EF2}" srcId="{4A9FD21D-63BE-4D6A-9A70-3DC368BD9EDA}" destId="{CC01B337-976C-4ED8-B1FE-4BF6904B1259}" srcOrd="0" destOrd="0" parTransId="{518178A8-B010-439D-AAFB-2D4B440864D7}" sibTransId="{3A856D6F-E609-44FE-A1BF-CF05CEBB3997}"/>
    <dgm:cxn modelId="{6C0B961F-744D-4D0D-8DB1-CC20ECC60D6A}" type="presOf" srcId="{57A2108B-7BCF-4EF4-94A1-282471A5B1B7}" destId="{71CE1A9B-62CA-4F69-BA60-6ED72417E048}" srcOrd="0" destOrd="0" presId="urn:microsoft.com/office/officeart/2005/8/layout/radial1"/>
    <dgm:cxn modelId="{11376C3E-068F-4868-866A-1EEFE5EADF65}" type="presParOf" srcId="{C122D917-F73D-4CA7-B197-3C08D6FD337B}" destId="{932AFE0F-D968-4BCD-ACC7-CD30845E07DE}" srcOrd="0" destOrd="0" presId="urn:microsoft.com/office/officeart/2005/8/layout/radial1"/>
    <dgm:cxn modelId="{AB4F9893-992F-4519-AA2C-C36707B19BB7}" type="presParOf" srcId="{C122D917-F73D-4CA7-B197-3C08D6FD337B}" destId="{07849965-26FE-4AE5-966E-D9A05F69E4B7}" srcOrd="1" destOrd="0" presId="urn:microsoft.com/office/officeart/2005/8/layout/radial1"/>
    <dgm:cxn modelId="{E84681A3-78F6-4124-9EC3-35372D1A6462}" type="presParOf" srcId="{07849965-26FE-4AE5-966E-D9A05F69E4B7}" destId="{0EA010F4-98FB-45AC-9714-BB4AE6F098CB}" srcOrd="0" destOrd="0" presId="urn:microsoft.com/office/officeart/2005/8/layout/radial1"/>
    <dgm:cxn modelId="{60250494-7ABE-481E-A6D9-AEC80E2B4BF8}" type="presParOf" srcId="{C122D917-F73D-4CA7-B197-3C08D6FD337B}" destId="{51160B4C-BB39-4FB7-B34E-16BCA2A474B4}" srcOrd="2" destOrd="0" presId="urn:microsoft.com/office/officeart/2005/8/layout/radial1"/>
    <dgm:cxn modelId="{AEF95703-E2A1-449C-BBB0-60B8A7FB9368}" type="presParOf" srcId="{C122D917-F73D-4CA7-B197-3C08D6FD337B}" destId="{534BA799-0936-441E-AD56-B8F171E469E2}" srcOrd="3" destOrd="0" presId="urn:microsoft.com/office/officeart/2005/8/layout/radial1"/>
    <dgm:cxn modelId="{E3DB7B4E-5C5D-4CC9-86BD-7B33FD4631E3}" type="presParOf" srcId="{534BA799-0936-441E-AD56-B8F171E469E2}" destId="{86AA6657-D526-4674-8432-55D5F7DD78F1}" srcOrd="0" destOrd="0" presId="urn:microsoft.com/office/officeart/2005/8/layout/radial1"/>
    <dgm:cxn modelId="{27CB736C-87EC-4778-8797-B70F9B263126}" type="presParOf" srcId="{C122D917-F73D-4CA7-B197-3C08D6FD337B}" destId="{34A3E356-76A4-42CD-8F37-E8B67721EC5E}" srcOrd="4" destOrd="0" presId="urn:microsoft.com/office/officeart/2005/8/layout/radial1"/>
    <dgm:cxn modelId="{48584C18-8312-4502-97EF-F9636EE94599}" type="presParOf" srcId="{C122D917-F73D-4CA7-B197-3C08D6FD337B}" destId="{0C2B1717-9B1F-4041-86D9-CFA91BA36390}" srcOrd="5" destOrd="0" presId="urn:microsoft.com/office/officeart/2005/8/layout/radial1"/>
    <dgm:cxn modelId="{09014D8B-FF11-4DE2-9078-CE53873BA1B7}" type="presParOf" srcId="{0C2B1717-9B1F-4041-86D9-CFA91BA36390}" destId="{055AD2B6-FDCD-4B38-AC34-4C4274D4BB61}" srcOrd="0" destOrd="0" presId="urn:microsoft.com/office/officeart/2005/8/layout/radial1"/>
    <dgm:cxn modelId="{F1971903-2339-4A88-BB9E-21FCAB1ECB42}" type="presParOf" srcId="{C122D917-F73D-4CA7-B197-3C08D6FD337B}" destId="{0B95456B-3638-405A-BD6E-18EB5DF5C641}" srcOrd="6" destOrd="0" presId="urn:microsoft.com/office/officeart/2005/8/layout/radial1"/>
    <dgm:cxn modelId="{A4EB1547-4340-40ED-9074-F1CB93D5318B}" type="presParOf" srcId="{C122D917-F73D-4CA7-B197-3C08D6FD337B}" destId="{B9D1F8AE-F7D3-4735-903A-817961A5597C}" srcOrd="7" destOrd="0" presId="urn:microsoft.com/office/officeart/2005/8/layout/radial1"/>
    <dgm:cxn modelId="{CB99480B-C321-4936-BC80-70BA58E9EAC2}" type="presParOf" srcId="{B9D1F8AE-F7D3-4735-903A-817961A5597C}" destId="{38EC730B-E581-413D-81A0-D6460A95B13B}" srcOrd="0" destOrd="0" presId="urn:microsoft.com/office/officeart/2005/8/layout/radial1"/>
    <dgm:cxn modelId="{4E7314B1-496F-463B-8178-A03122E655ED}" type="presParOf" srcId="{C122D917-F73D-4CA7-B197-3C08D6FD337B}" destId="{D8E30F75-39D2-433A-A3A8-7783CC45B825}" srcOrd="8" destOrd="0" presId="urn:microsoft.com/office/officeart/2005/8/layout/radial1"/>
    <dgm:cxn modelId="{E3B6747F-E122-45EA-8D2C-D967D4D5A84E}" type="presParOf" srcId="{C122D917-F73D-4CA7-B197-3C08D6FD337B}" destId="{71CE1A9B-62CA-4F69-BA60-6ED72417E048}" srcOrd="9" destOrd="0" presId="urn:microsoft.com/office/officeart/2005/8/layout/radial1"/>
    <dgm:cxn modelId="{ABDFB5B0-8EB3-4F84-8800-88C51DA45304}" type="presParOf" srcId="{71CE1A9B-62CA-4F69-BA60-6ED72417E048}" destId="{B7595BCF-9A23-4ADE-9F07-81A66221332C}" srcOrd="0" destOrd="0" presId="urn:microsoft.com/office/officeart/2005/8/layout/radial1"/>
    <dgm:cxn modelId="{34F57997-0363-4BA0-A38E-A20385F20777}" type="presParOf" srcId="{C122D917-F73D-4CA7-B197-3C08D6FD337B}" destId="{4C6767EC-0FF0-4A6F-97A1-61887650E930}" srcOrd="10" destOrd="0" presId="urn:microsoft.com/office/officeart/2005/8/layout/radial1"/>
    <dgm:cxn modelId="{047B2A5C-BA7A-42EB-B884-563ACD69A55B}" type="presParOf" srcId="{C122D917-F73D-4CA7-B197-3C08D6FD337B}" destId="{894BABB1-0445-4012-9D21-F1A9ACA71476}" srcOrd="11" destOrd="0" presId="urn:microsoft.com/office/officeart/2005/8/layout/radial1"/>
    <dgm:cxn modelId="{B25C367F-D73E-4BF4-8B22-689594EFD0F9}" type="presParOf" srcId="{894BABB1-0445-4012-9D21-F1A9ACA71476}" destId="{F8B8D228-0D84-476C-8045-916ED93B7E0D}" srcOrd="0" destOrd="0" presId="urn:microsoft.com/office/officeart/2005/8/layout/radial1"/>
    <dgm:cxn modelId="{513D8B02-5C86-4D76-BAE6-D1BA33F0F651}" type="presParOf" srcId="{C122D917-F73D-4CA7-B197-3C08D6FD337B}" destId="{6529B0EE-8C2D-4893-B1F9-E5D46915FA9B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0A170C-BF48-4A89-8AB4-061B1D7953FB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D3E34A-0F59-43E9-AA33-BEE9C3FDCF89}">
      <dgm:prSet phldrT="[Text]" custT="1"/>
      <dgm:spPr/>
      <dgm:t>
        <a:bodyPr/>
        <a:lstStyle/>
        <a:p>
          <a:r>
            <a:rPr lang="en-US" sz="2400" dirty="0" err="1" smtClean="0">
              <a:latin typeface="Nikosh" panose="02000000000000000000" pitchFamily="2" charset="0"/>
              <a:cs typeface="Nikosh" panose="02000000000000000000" pitchFamily="2" charset="0"/>
            </a:rPr>
            <a:t>সুষম</a:t>
          </a:r>
          <a:r>
            <a:rPr lang="en-US" sz="24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400" dirty="0" err="1" smtClean="0">
              <a:latin typeface="Nikosh" panose="02000000000000000000" pitchFamily="2" charset="0"/>
              <a:cs typeface="Nikosh" panose="02000000000000000000" pitchFamily="2" charset="0"/>
            </a:rPr>
            <a:t>খাদ্যের</a:t>
          </a:r>
          <a:r>
            <a:rPr lang="en-US" sz="24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400" dirty="0" err="1" smtClean="0">
              <a:latin typeface="Nikosh" panose="02000000000000000000" pitchFamily="2" charset="0"/>
              <a:cs typeface="Nikosh" panose="02000000000000000000" pitchFamily="2" charset="0"/>
            </a:rPr>
            <a:t>প্রয়োজনিয়তা</a:t>
          </a:r>
          <a:endParaRPr lang="en-US" sz="24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F1309A91-4646-4245-9A74-D965FE78DB92}" type="parTrans" cxnId="{DED1EBC0-48B6-4CC5-A299-1EB58094728F}">
      <dgm:prSet/>
      <dgm:spPr/>
      <dgm:t>
        <a:bodyPr/>
        <a:lstStyle/>
        <a:p>
          <a:endParaRPr lang="en-US" sz="24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4125755F-3848-4D9B-8F53-B9500EA8E4EF}" type="sibTrans" cxnId="{DED1EBC0-48B6-4CC5-A299-1EB58094728F}">
      <dgm:prSet/>
      <dgm:spPr/>
      <dgm:t>
        <a:bodyPr/>
        <a:lstStyle/>
        <a:p>
          <a:endParaRPr lang="en-US" sz="24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2469EF50-E141-4523-83CD-CF32703B8568}">
      <dgm:prSet phldrT="[Text]" custT="1"/>
      <dgm:spPr/>
      <dgm:t>
        <a:bodyPr/>
        <a:lstStyle/>
        <a:p>
          <a:r>
            <a:rPr lang="en-US" sz="2400" dirty="0" err="1" smtClean="0">
              <a:latin typeface="Nikosh" panose="02000000000000000000" pitchFamily="2" charset="0"/>
              <a:cs typeface="Nikosh" panose="02000000000000000000" pitchFamily="2" charset="0"/>
            </a:rPr>
            <a:t>দেহের</a:t>
          </a:r>
          <a:r>
            <a:rPr lang="en-US" sz="24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400" dirty="0" err="1" smtClean="0">
              <a:latin typeface="Nikosh" panose="02000000000000000000" pitchFamily="2" charset="0"/>
              <a:cs typeface="Nikosh" panose="02000000000000000000" pitchFamily="2" charset="0"/>
            </a:rPr>
            <a:t>সুস্থতা</a:t>
          </a:r>
          <a:r>
            <a:rPr lang="en-US" sz="24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endParaRPr lang="en-US" sz="24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4682A9B9-BD33-4A0F-AF3B-09B46E9C01CF}" type="parTrans" cxnId="{38E82F5D-054B-4E2C-BE0E-D6236C47A9CF}">
      <dgm:prSet custT="1"/>
      <dgm:spPr/>
      <dgm:t>
        <a:bodyPr/>
        <a:lstStyle/>
        <a:p>
          <a:endParaRPr lang="en-US" sz="24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57899A65-FAF3-42D3-9663-5483F7304B89}" type="sibTrans" cxnId="{38E82F5D-054B-4E2C-BE0E-D6236C47A9CF}">
      <dgm:prSet/>
      <dgm:spPr/>
      <dgm:t>
        <a:bodyPr/>
        <a:lstStyle/>
        <a:p>
          <a:endParaRPr lang="en-US" sz="24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1AF44EF7-41CB-4D53-AC77-FA1FC964C1D2}">
      <dgm:prSet phldrT="[Text]" custT="1"/>
      <dgm:spPr/>
      <dgm:t>
        <a:bodyPr/>
        <a:lstStyle/>
        <a:p>
          <a:r>
            <a:rPr lang="en-US" sz="2400" dirty="0" err="1" smtClean="0">
              <a:latin typeface="Nikosh" panose="02000000000000000000" pitchFamily="2" charset="0"/>
              <a:cs typeface="Nikosh" panose="02000000000000000000" pitchFamily="2" charset="0"/>
            </a:rPr>
            <a:t>রোগ</a:t>
          </a:r>
          <a:r>
            <a:rPr lang="en-US" sz="24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400" dirty="0" err="1" smtClean="0">
              <a:latin typeface="Nikosh" panose="02000000000000000000" pitchFamily="2" charset="0"/>
              <a:cs typeface="Nikosh" panose="02000000000000000000" pitchFamily="2" charset="0"/>
            </a:rPr>
            <a:t>প্রতিরোধ</a:t>
          </a:r>
          <a:endParaRPr lang="en-US" sz="24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0E994C52-10CC-4166-9F6E-EF5C92B24875}" type="parTrans" cxnId="{EBCBBD1D-1F60-4A4A-9E01-CDFEF1DFDD5A}">
      <dgm:prSet custT="1"/>
      <dgm:spPr/>
      <dgm:t>
        <a:bodyPr/>
        <a:lstStyle/>
        <a:p>
          <a:endParaRPr lang="en-US" sz="24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1706D365-2585-4DF0-A5AC-EBE76EA300CE}" type="sibTrans" cxnId="{EBCBBD1D-1F60-4A4A-9E01-CDFEF1DFDD5A}">
      <dgm:prSet/>
      <dgm:spPr/>
      <dgm:t>
        <a:bodyPr/>
        <a:lstStyle/>
        <a:p>
          <a:endParaRPr lang="en-US" sz="24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892491C6-45F5-4809-BB8E-4BD9D7BDD9C0}">
      <dgm:prSet phldrT="[Text]" custT="1"/>
      <dgm:spPr/>
      <dgm:t>
        <a:bodyPr/>
        <a:lstStyle/>
        <a:p>
          <a:r>
            <a:rPr lang="bn-IN" sz="2400" dirty="0" smtClean="0">
              <a:latin typeface="Nikosh" panose="02000000000000000000" pitchFamily="2" charset="0"/>
              <a:cs typeface="Nikosh" panose="02000000000000000000" pitchFamily="2" charset="0"/>
            </a:rPr>
            <a:t>শারীরের বৃদ্ধি সাধন</a:t>
          </a:r>
          <a:endParaRPr lang="en-US" sz="24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3914B979-8527-43C4-BCB4-6790F97486EF}" type="parTrans" cxnId="{5FF56A53-0995-4D4F-AC38-D1ACD134B587}">
      <dgm:prSet custT="1"/>
      <dgm:spPr/>
      <dgm:t>
        <a:bodyPr/>
        <a:lstStyle/>
        <a:p>
          <a:endParaRPr lang="en-US" sz="24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743844A3-55CC-4223-B0BA-0F7CE4CF6DB6}" type="sibTrans" cxnId="{5FF56A53-0995-4D4F-AC38-D1ACD134B587}">
      <dgm:prSet/>
      <dgm:spPr/>
      <dgm:t>
        <a:bodyPr/>
        <a:lstStyle/>
        <a:p>
          <a:endParaRPr lang="en-US" sz="24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6C988389-24AC-486B-A8EA-FC31AC36DF73}">
      <dgm:prSet custT="1"/>
      <dgm:spPr/>
      <dgm:t>
        <a:bodyPr/>
        <a:lstStyle/>
        <a:p>
          <a:r>
            <a:rPr lang="bn-IN" sz="2400" dirty="0" smtClean="0">
              <a:latin typeface="Nikosh" panose="02000000000000000000" pitchFamily="2" charset="0"/>
              <a:cs typeface="Nikosh" panose="02000000000000000000" pitchFamily="2" charset="0"/>
            </a:rPr>
            <a:t>শরীরের ক্ষয় পূরণ</a:t>
          </a:r>
          <a:endParaRPr lang="en-US" sz="24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7B0EAA58-8471-4A1C-A79E-C455023E406B}" type="parTrans" cxnId="{6877D8DF-029B-4319-83D1-599E2B2C79A0}">
      <dgm:prSet custT="1"/>
      <dgm:spPr/>
      <dgm:t>
        <a:bodyPr/>
        <a:lstStyle/>
        <a:p>
          <a:endParaRPr lang="en-US" sz="24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8C8F530E-D8D6-4AB1-B978-8C1AC3BD0E8A}" type="sibTrans" cxnId="{6877D8DF-029B-4319-83D1-599E2B2C79A0}">
      <dgm:prSet/>
      <dgm:spPr/>
      <dgm:t>
        <a:bodyPr/>
        <a:lstStyle/>
        <a:p>
          <a:endParaRPr lang="en-US" sz="240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230E49B0-75CC-4712-B854-975BE8291097}" type="pres">
      <dgm:prSet presAssocID="{A20A170C-BF48-4A89-8AB4-061B1D7953F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4F52FB-7495-4725-9586-7F9621032540}" type="pres">
      <dgm:prSet presAssocID="{0AD3E34A-0F59-43E9-AA33-BEE9C3FDCF89}" presName="centerShape" presStyleLbl="node0" presStyleIdx="0" presStyleCnt="1"/>
      <dgm:spPr/>
      <dgm:t>
        <a:bodyPr/>
        <a:lstStyle/>
        <a:p>
          <a:endParaRPr lang="en-US"/>
        </a:p>
      </dgm:t>
    </dgm:pt>
    <dgm:pt modelId="{2E554D2A-E81B-40C4-AF7A-BD78C3C09C5C}" type="pres">
      <dgm:prSet presAssocID="{4682A9B9-BD33-4A0F-AF3B-09B46E9C01CF}" presName="Name9" presStyleLbl="parChTrans1D2" presStyleIdx="0" presStyleCnt="4"/>
      <dgm:spPr/>
      <dgm:t>
        <a:bodyPr/>
        <a:lstStyle/>
        <a:p>
          <a:endParaRPr lang="en-US"/>
        </a:p>
      </dgm:t>
    </dgm:pt>
    <dgm:pt modelId="{6EC7EE6A-3320-44BA-899A-CCE81344ABEC}" type="pres">
      <dgm:prSet presAssocID="{4682A9B9-BD33-4A0F-AF3B-09B46E9C01CF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40786D1-3AE0-402F-98BA-D9F4EA43B2A4}" type="pres">
      <dgm:prSet presAssocID="{2469EF50-E141-4523-83CD-CF32703B856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0A84E-DE83-406B-9998-C4B2C47A8CF7}" type="pres">
      <dgm:prSet presAssocID="{0E994C52-10CC-4166-9F6E-EF5C92B24875}" presName="Name9" presStyleLbl="parChTrans1D2" presStyleIdx="1" presStyleCnt="4"/>
      <dgm:spPr/>
      <dgm:t>
        <a:bodyPr/>
        <a:lstStyle/>
        <a:p>
          <a:endParaRPr lang="en-US"/>
        </a:p>
      </dgm:t>
    </dgm:pt>
    <dgm:pt modelId="{B534C1C1-11BF-4D7A-865D-661C3B90ACDF}" type="pres">
      <dgm:prSet presAssocID="{0E994C52-10CC-4166-9F6E-EF5C92B24875}" presName="connTx" presStyleLbl="parChTrans1D2" presStyleIdx="1" presStyleCnt="4"/>
      <dgm:spPr/>
      <dgm:t>
        <a:bodyPr/>
        <a:lstStyle/>
        <a:p>
          <a:endParaRPr lang="en-US"/>
        </a:p>
      </dgm:t>
    </dgm:pt>
    <dgm:pt modelId="{05567FBF-FBE4-4C67-BF58-71864AF5183A}" type="pres">
      <dgm:prSet presAssocID="{1AF44EF7-41CB-4D53-AC77-FA1FC964C1D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F66965-8A71-4C87-9F9B-A1163E81A789}" type="pres">
      <dgm:prSet presAssocID="{7B0EAA58-8471-4A1C-A79E-C455023E406B}" presName="Name9" presStyleLbl="parChTrans1D2" presStyleIdx="2" presStyleCnt="4"/>
      <dgm:spPr/>
      <dgm:t>
        <a:bodyPr/>
        <a:lstStyle/>
        <a:p>
          <a:endParaRPr lang="en-US"/>
        </a:p>
      </dgm:t>
    </dgm:pt>
    <dgm:pt modelId="{F9D5343A-F1ED-4ABA-AB75-A7C4B481C02E}" type="pres">
      <dgm:prSet presAssocID="{7B0EAA58-8471-4A1C-A79E-C455023E406B}" presName="connTx" presStyleLbl="parChTrans1D2" presStyleIdx="2" presStyleCnt="4"/>
      <dgm:spPr/>
      <dgm:t>
        <a:bodyPr/>
        <a:lstStyle/>
        <a:p>
          <a:endParaRPr lang="en-US"/>
        </a:p>
      </dgm:t>
    </dgm:pt>
    <dgm:pt modelId="{0AB86FFC-3C23-4B80-8BB0-C25D0451F6E8}" type="pres">
      <dgm:prSet presAssocID="{6C988389-24AC-486B-A8EA-FC31AC36DF7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DDCFB0-D8AF-458D-B533-76C92A48E9DC}" type="pres">
      <dgm:prSet presAssocID="{3914B979-8527-43C4-BCB4-6790F97486EF}" presName="Name9" presStyleLbl="parChTrans1D2" presStyleIdx="3" presStyleCnt="4"/>
      <dgm:spPr/>
      <dgm:t>
        <a:bodyPr/>
        <a:lstStyle/>
        <a:p>
          <a:endParaRPr lang="en-US"/>
        </a:p>
      </dgm:t>
    </dgm:pt>
    <dgm:pt modelId="{CF5C1A69-FB94-4BD3-862A-F0B2D22F94B0}" type="pres">
      <dgm:prSet presAssocID="{3914B979-8527-43C4-BCB4-6790F97486EF}" presName="connTx" presStyleLbl="parChTrans1D2" presStyleIdx="3" presStyleCnt="4"/>
      <dgm:spPr/>
      <dgm:t>
        <a:bodyPr/>
        <a:lstStyle/>
        <a:p>
          <a:endParaRPr lang="en-US"/>
        </a:p>
      </dgm:t>
    </dgm:pt>
    <dgm:pt modelId="{D948B26C-44BC-43CD-9BC8-345F88D9DAF8}" type="pres">
      <dgm:prSet presAssocID="{892491C6-45F5-4809-BB8E-4BD9D7BDD9C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CBBD1D-1F60-4A4A-9E01-CDFEF1DFDD5A}" srcId="{0AD3E34A-0F59-43E9-AA33-BEE9C3FDCF89}" destId="{1AF44EF7-41CB-4D53-AC77-FA1FC964C1D2}" srcOrd="1" destOrd="0" parTransId="{0E994C52-10CC-4166-9F6E-EF5C92B24875}" sibTransId="{1706D365-2585-4DF0-A5AC-EBE76EA300CE}"/>
    <dgm:cxn modelId="{5FF56A53-0995-4D4F-AC38-D1ACD134B587}" srcId="{0AD3E34A-0F59-43E9-AA33-BEE9C3FDCF89}" destId="{892491C6-45F5-4809-BB8E-4BD9D7BDD9C0}" srcOrd="3" destOrd="0" parTransId="{3914B979-8527-43C4-BCB4-6790F97486EF}" sibTransId="{743844A3-55CC-4223-B0BA-0F7CE4CF6DB6}"/>
    <dgm:cxn modelId="{38E82F5D-054B-4E2C-BE0E-D6236C47A9CF}" srcId="{0AD3E34A-0F59-43E9-AA33-BEE9C3FDCF89}" destId="{2469EF50-E141-4523-83CD-CF32703B8568}" srcOrd="0" destOrd="0" parTransId="{4682A9B9-BD33-4A0F-AF3B-09B46E9C01CF}" sibTransId="{57899A65-FAF3-42D3-9663-5483F7304B89}"/>
    <dgm:cxn modelId="{03BC0A76-B16B-41C3-A5E0-DC997267C947}" type="presOf" srcId="{3914B979-8527-43C4-BCB4-6790F97486EF}" destId="{CF5C1A69-FB94-4BD3-862A-F0B2D22F94B0}" srcOrd="1" destOrd="0" presId="urn:microsoft.com/office/officeart/2005/8/layout/radial1"/>
    <dgm:cxn modelId="{9BD474A3-2675-4F78-8238-0D0E8AFB55D0}" type="presOf" srcId="{0E994C52-10CC-4166-9F6E-EF5C92B24875}" destId="{10A0A84E-DE83-406B-9998-C4B2C47A8CF7}" srcOrd="0" destOrd="0" presId="urn:microsoft.com/office/officeart/2005/8/layout/radial1"/>
    <dgm:cxn modelId="{7921ED78-673B-4790-B8F2-BC1F10243129}" type="presOf" srcId="{1AF44EF7-41CB-4D53-AC77-FA1FC964C1D2}" destId="{05567FBF-FBE4-4C67-BF58-71864AF5183A}" srcOrd="0" destOrd="0" presId="urn:microsoft.com/office/officeart/2005/8/layout/radial1"/>
    <dgm:cxn modelId="{41D8D60C-06EE-4BF7-A62D-5DD826C8C420}" type="presOf" srcId="{6C988389-24AC-486B-A8EA-FC31AC36DF73}" destId="{0AB86FFC-3C23-4B80-8BB0-C25D0451F6E8}" srcOrd="0" destOrd="0" presId="urn:microsoft.com/office/officeart/2005/8/layout/radial1"/>
    <dgm:cxn modelId="{DDDF97A2-4CB3-4999-A47F-22A43E92AE3D}" type="presOf" srcId="{3914B979-8527-43C4-BCB4-6790F97486EF}" destId="{F6DDCFB0-D8AF-458D-B533-76C92A48E9DC}" srcOrd="0" destOrd="0" presId="urn:microsoft.com/office/officeart/2005/8/layout/radial1"/>
    <dgm:cxn modelId="{1AB5881E-4102-4F4F-8A0F-9DC44CB717ED}" type="presOf" srcId="{892491C6-45F5-4809-BB8E-4BD9D7BDD9C0}" destId="{D948B26C-44BC-43CD-9BC8-345F88D9DAF8}" srcOrd="0" destOrd="0" presId="urn:microsoft.com/office/officeart/2005/8/layout/radial1"/>
    <dgm:cxn modelId="{CA9F4E7A-2EF7-43FB-8E8E-B21704F34118}" type="presOf" srcId="{4682A9B9-BD33-4A0F-AF3B-09B46E9C01CF}" destId="{2E554D2A-E81B-40C4-AF7A-BD78C3C09C5C}" srcOrd="0" destOrd="0" presId="urn:microsoft.com/office/officeart/2005/8/layout/radial1"/>
    <dgm:cxn modelId="{03439471-9FF7-467C-84AC-ACBFD2B951FE}" type="presOf" srcId="{4682A9B9-BD33-4A0F-AF3B-09B46E9C01CF}" destId="{6EC7EE6A-3320-44BA-899A-CCE81344ABEC}" srcOrd="1" destOrd="0" presId="urn:microsoft.com/office/officeart/2005/8/layout/radial1"/>
    <dgm:cxn modelId="{E3B54ABE-B806-4BA2-8AD0-57771C19B570}" type="presOf" srcId="{7B0EAA58-8471-4A1C-A79E-C455023E406B}" destId="{57F66965-8A71-4C87-9F9B-A1163E81A789}" srcOrd="0" destOrd="0" presId="urn:microsoft.com/office/officeart/2005/8/layout/radial1"/>
    <dgm:cxn modelId="{3AAB3EE6-49D0-456A-AB97-8E6B7F810CA9}" type="presOf" srcId="{A20A170C-BF48-4A89-8AB4-061B1D7953FB}" destId="{230E49B0-75CC-4712-B854-975BE8291097}" srcOrd="0" destOrd="0" presId="urn:microsoft.com/office/officeart/2005/8/layout/radial1"/>
    <dgm:cxn modelId="{DED1EBC0-48B6-4CC5-A299-1EB58094728F}" srcId="{A20A170C-BF48-4A89-8AB4-061B1D7953FB}" destId="{0AD3E34A-0F59-43E9-AA33-BEE9C3FDCF89}" srcOrd="0" destOrd="0" parTransId="{F1309A91-4646-4245-9A74-D965FE78DB92}" sibTransId="{4125755F-3848-4D9B-8F53-B9500EA8E4EF}"/>
    <dgm:cxn modelId="{1F2C690B-293C-4B11-8274-1ED58C4495A2}" type="presOf" srcId="{7B0EAA58-8471-4A1C-A79E-C455023E406B}" destId="{F9D5343A-F1ED-4ABA-AB75-A7C4B481C02E}" srcOrd="1" destOrd="0" presId="urn:microsoft.com/office/officeart/2005/8/layout/radial1"/>
    <dgm:cxn modelId="{AA305D5E-F3C8-4032-B354-3139D953EFDA}" type="presOf" srcId="{2469EF50-E141-4523-83CD-CF32703B8568}" destId="{940786D1-3AE0-402F-98BA-D9F4EA43B2A4}" srcOrd="0" destOrd="0" presId="urn:microsoft.com/office/officeart/2005/8/layout/radial1"/>
    <dgm:cxn modelId="{4963AEE2-E3C7-4C8B-8467-350F221313F2}" type="presOf" srcId="{0AD3E34A-0F59-43E9-AA33-BEE9C3FDCF89}" destId="{ED4F52FB-7495-4725-9586-7F9621032540}" srcOrd="0" destOrd="0" presId="urn:microsoft.com/office/officeart/2005/8/layout/radial1"/>
    <dgm:cxn modelId="{D22726D9-3417-4036-B28F-5F050A20A011}" type="presOf" srcId="{0E994C52-10CC-4166-9F6E-EF5C92B24875}" destId="{B534C1C1-11BF-4D7A-865D-661C3B90ACDF}" srcOrd="1" destOrd="0" presId="urn:microsoft.com/office/officeart/2005/8/layout/radial1"/>
    <dgm:cxn modelId="{6877D8DF-029B-4319-83D1-599E2B2C79A0}" srcId="{0AD3E34A-0F59-43E9-AA33-BEE9C3FDCF89}" destId="{6C988389-24AC-486B-A8EA-FC31AC36DF73}" srcOrd="2" destOrd="0" parTransId="{7B0EAA58-8471-4A1C-A79E-C455023E406B}" sibTransId="{8C8F530E-D8D6-4AB1-B978-8C1AC3BD0E8A}"/>
    <dgm:cxn modelId="{2F827A6C-925C-4BB3-A85E-B67D28947523}" type="presParOf" srcId="{230E49B0-75CC-4712-B854-975BE8291097}" destId="{ED4F52FB-7495-4725-9586-7F9621032540}" srcOrd="0" destOrd="0" presId="urn:microsoft.com/office/officeart/2005/8/layout/radial1"/>
    <dgm:cxn modelId="{0073B9BC-65CE-4924-AEB6-81CE05514AD3}" type="presParOf" srcId="{230E49B0-75CC-4712-B854-975BE8291097}" destId="{2E554D2A-E81B-40C4-AF7A-BD78C3C09C5C}" srcOrd="1" destOrd="0" presId="urn:microsoft.com/office/officeart/2005/8/layout/radial1"/>
    <dgm:cxn modelId="{F7C23802-95DB-481E-A0CC-3CA48C2E4313}" type="presParOf" srcId="{2E554D2A-E81B-40C4-AF7A-BD78C3C09C5C}" destId="{6EC7EE6A-3320-44BA-899A-CCE81344ABEC}" srcOrd="0" destOrd="0" presId="urn:microsoft.com/office/officeart/2005/8/layout/radial1"/>
    <dgm:cxn modelId="{C494ABD0-767C-413C-A732-976B7DB00AEF}" type="presParOf" srcId="{230E49B0-75CC-4712-B854-975BE8291097}" destId="{940786D1-3AE0-402F-98BA-D9F4EA43B2A4}" srcOrd="2" destOrd="0" presId="urn:microsoft.com/office/officeart/2005/8/layout/radial1"/>
    <dgm:cxn modelId="{1CE15555-2E0E-4CB4-9561-C4BA7140DBD1}" type="presParOf" srcId="{230E49B0-75CC-4712-B854-975BE8291097}" destId="{10A0A84E-DE83-406B-9998-C4B2C47A8CF7}" srcOrd="3" destOrd="0" presId="urn:microsoft.com/office/officeart/2005/8/layout/radial1"/>
    <dgm:cxn modelId="{3EE49A07-7928-4CF1-9F7D-53CE84F7C223}" type="presParOf" srcId="{10A0A84E-DE83-406B-9998-C4B2C47A8CF7}" destId="{B534C1C1-11BF-4D7A-865D-661C3B90ACDF}" srcOrd="0" destOrd="0" presId="urn:microsoft.com/office/officeart/2005/8/layout/radial1"/>
    <dgm:cxn modelId="{8C0546BB-F2AC-43C6-AC63-57D1771F71E6}" type="presParOf" srcId="{230E49B0-75CC-4712-B854-975BE8291097}" destId="{05567FBF-FBE4-4C67-BF58-71864AF5183A}" srcOrd="4" destOrd="0" presId="urn:microsoft.com/office/officeart/2005/8/layout/radial1"/>
    <dgm:cxn modelId="{65FD9EAA-FD9C-495B-A439-BF72B37CFE8F}" type="presParOf" srcId="{230E49B0-75CC-4712-B854-975BE8291097}" destId="{57F66965-8A71-4C87-9F9B-A1163E81A789}" srcOrd="5" destOrd="0" presId="urn:microsoft.com/office/officeart/2005/8/layout/radial1"/>
    <dgm:cxn modelId="{B8692793-660D-418A-9C56-D8E637A662D1}" type="presParOf" srcId="{57F66965-8A71-4C87-9F9B-A1163E81A789}" destId="{F9D5343A-F1ED-4ABA-AB75-A7C4B481C02E}" srcOrd="0" destOrd="0" presId="urn:microsoft.com/office/officeart/2005/8/layout/radial1"/>
    <dgm:cxn modelId="{D5783302-FDD1-4290-B64B-CBDDD5EAE0A6}" type="presParOf" srcId="{230E49B0-75CC-4712-B854-975BE8291097}" destId="{0AB86FFC-3C23-4B80-8BB0-C25D0451F6E8}" srcOrd="6" destOrd="0" presId="urn:microsoft.com/office/officeart/2005/8/layout/radial1"/>
    <dgm:cxn modelId="{769A7986-DFA6-447D-9E0F-E38C5993AFF5}" type="presParOf" srcId="{230E49B0-75CC-4712-B854-975BE8291097}" destId="{F6DDCFB0-D8AF-458D-B533-76C92A48E9DC}" srcOrd="7" destOrd="0" presId="urn:microsoft.com/office/officeart/2005/8/layout/radial1"/>
    <dgm:cxn modelId="{EBE19AA3-6EF4-4862-B119-40FE38E22033}" type="presParOf" srcId="{F6DDCFB0-D8AF-458D-B533-76C92A48E9DC}" destId="{CF5C1A69-FB94-4BD3-862A-F0B2D22F94B0}" srcOrd="0" destOrd="0" presId="urn:microsoft.com/office/officeart/2005/8/layout/radial1"/>
    <dgm:cxn modelId="{E812AF7D-12F8-4313-94EE-DE5A465EE329}" type="presParOf" srcId="{230E49B0-75CC-4712-B854-975BE8291097}" destId="{D948B26C-44BC-43CD-9BC8-345F88D9DAF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D539A-C0D4-4FBB-B9D7-6029F4B37A59}">
      <dsp:nvSpPr>
        <dsp:cNvPr id="0" name=""/>
        <dsp:cNvSpPr/>
      </dsp:nvSpPr>
      <dsp:spPr>
        <a:xfrm>
          <a:off x="3688388" y="2200179"/>
          <a:ext cx="1688713" cy="1688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খাদ্য</a:t>
          </a:r>
          <a:r>
            <a:rPr lang="en-US" sz="40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40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দল</a:t>
          </a:r>
          <a:endParaRPr lang="en-US" sz="40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935694" y="2447485"/>
        <a:ext cx="1194101" cy="1194101"/>
      </dsp:txXfrm>
    </dsp:sp>
    <dsp:sp modelId="{7D59AC7C-535B-4599-BBD8-F8331A984B86}">
      <dsp:nvSpPr>
        <dsp:cNvPr id="0" name=""/>
        <dsp:cNvSpPr/>
      </dsp:nvSpPr>
      <dsp:spPr>
        <a:xfrm rot="16200000">
          <a:off x="4279375" y="1930043"/>
          <a:ext cx="506740" cy="33530"/>
        </a:xfrm>
        <a:custGeom>
          <a:avLst/>
          <a:gdLst/>
          <a:ahLst/>
          <a:cxnLst/>
          <a:rect l="0" t="0" r="0" b="0"/>
          <a:pathLst>
            <a:path>
              <a:moveTo>
                <a:pt x="0" y="16765"/>
              </a:moveTo>
              <a:lnTo>
                <a:pt x="506740" y="167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4520076" y="1934140"/>
        <a:ext cx="25337" cy="25337"/>
      </dsp:txXfrm>
    </dsp:sp>
    <dsp:sp modelId="{CF61DF56-073B-4E82-969F-95849D85E0FD}">
      <dsp:nvSpPr>
        <dsp:cNvPr id="0" name=""/>
        <dsp:cNvSpPr/>
      </dsp:nvSpPr>
      <dsp:spPr>
        <a:xfrm>
          <a:off x="3688388" y="4725"/>
          <a:ext cx="1688713" cy="1688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আমিষ</a:t>
          </a:r>
          <a:endParaRPr lang="en-US" sz="40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935694" y="252031"/>
        <a:ext cx="1194101" cy="1194101"/>
      </dsp:txXfrm>
    </dsp:sp>
    <dsp:sp modelId="{A5C650B0-CBF7-4DF5-9CEC-49D56BDB6192}">
      <dsp:nvSpPr>
        <dsp:cNvPr id="0" name=""/>
        <dsp:cNvSpPr/>
      </dsp:nvSpPr>
      <dsp:spPr>
        <a:xfrm rot="19800000">
          <a:off x="5230034" y="2478907"/>
          <a:ext cx="506740" cy="33530"/>
        </a:xfrm>
        <a:custGeom>
          <a:avLst/>
          <a:gdLst/>
          <a:ahLst/>
          <a:cxnLst/>
          <a:rect l="0" t="0" r="0" b="0"/>
          <a:pathLst>
            <a:path>
              <a:moveTo>
                <a:pt x="0" y="16765"/>
              </a:moveTo>
              <a:lnTo>
                <a:pt x="506740" y="167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5470736" y="2483003"/>
        <a:ext cx="25337" cy="25337"/>
      </dsp:txXfrm>
    </dsp:sp>
    <dsp:sp modelId="{AFACF40B-7891-4141-8C03-605EFDFD3F77}">
      <dsp:nvSpPr>
        <dsp:cNvPr id="0" name=""/>
        <dsp:cNvSpPr/>
      </dsp:nvSpPr>
      <dsp:spPr>
        <a:xfrm>
          <a:off x="5589707" y="1102452"/>
          <a:ext cx="1688713" cy="1688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40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শর্করা</a:t>
          </a:r>
          <a:endParaRPr lang="en-US" sz="40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5837013" y="1349758"/>
        <a:ext cx="1194101" cy="1194101"/>
      </dsp:txXfrm>
    </dsp:sp>
    <dsp:sp modelId="{E7454843-5A2F-43CC-80F9-6F4349116814}">
      <dsp:nvSpPr>
        <dsp:cNvPr id="0" name=""/>
        <dsp:cNvSpPr/>
      </dsp:nvSpPr>
      <dsp:spPr>
        <a:xfrm rot="1800000">
          <a:off x="5230034" y="3576634"/>
          <a:ext cx="506740" cy="33530"/>
        </a:xfrm>
        <a:custGeom>
          <a:avLst/>
          <a:gdLst/>
          <a:ahLst/>
          <a:cxnLst/>
          <a:rect l="0" t="0" r="0" b="0"/>
          <a:pathLst>
            <a:path>
              <a:moveTo>
                <a:pt x="0" y="16765"/>
              </a:moveTo>
              <a:lnTo>
                <a:pt x="506740" y="167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5470736" y="3580731"/>
        <a:ext cx="25337" cy="25337"/>
      </dsp:txXfrm>
    </dsp:sp>
    <dsp:sp modelId="{215FE4EF-9922-4BC4-9A6A-A8FF1AEA269B}">
      <dsp:nvSpPr>
        <dsp:cNvPr id="0" name=""/>
        <dsp:cNvSpPr/>
      </dsp:nvSpPr>
      <dsp:spPr>
        <a:xfrm>
          <a:off x="5589707" y="3297906"/>
          <a:ext cx="1688713" cy="1688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তৈল</a:t>
          </a:r>
          <a:endParaRPr lang="en-US" sz="40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5837013" y="3545212"/>
        <a:ext cx="1194101" cy="1194101"/>
      </dsp:txXfrm>
    </dsp:sp>
    <dsp:sp modelId="{E2D1599B-9BB9-482C-A925-97249F0C8559}">
      <dsp:nvSpPr>
        <dsp:cNvPr id="0" name=""/>
        <dsp:cNvSpPr/>
      </dsp:nvSpPr>
      <dsp:spPr>
        <a:xfrm rot="5400000">
          <a:off x="4279375" y="4125497"/>
          <a:ext cx="506740" cy="33530"/>
        </a:xfrm>
        <a:custGeom>
          <a:avLst/>
          <a:gdLst/>
          <a:ahLst/>
          <a:cxnLst/>
          <a:rect l="0" t="0" r="0" b="0"/>
          <a:pathLst>
            <a:path>
              <a:moveTo>
                <a:pt x="0" y="16765"/>
              </a:moveTo>
              <a:lnTo>
                <a:pt x="506740" y="167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4520076" y="4129594"/>
        <a:ext cx="25337" cy="25337"/>
      </dsp:txXfrm>
    </dsp:sp>
    <dsp:sp modelId="{00B824E3-3400-4B9A-AF87-E542AFA319C9}">
      <dsp:nvSpPr>
        <dsp:cNvPr id="0" name=""/>
        <dsp:cNvSpPr/>
      </dsp:nvSpPr>
      <dsp:spPr>
        <a:xfrm>
          <a:off x="3688388" y="4395633"/>
          <a:ext cx="1688713" cy="1688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ভিটামিন</a:t>
          </a:r>
          <a:endParaRPr lang="en-US" sz="40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935694" y="4642939"/>
        <a:ext cx="1194101" cy="1194101"/>
      </dsp:txXfrm>
    </dsp:sp>
    <dsp:sp modelId="{9268ADE9-FE79-48BC-A4B9-787084F73CA9}">
      <dsp:nvSpPr>
        <dsp:cNvPr id="0" name=""/>
        <dsp:cNvSpPr/>
      </dsp:nvSpPr>
      <dsp:spPr>
        <a:xfrm rot="9000000">
          <a:off x="3328715" y="3576634"/>
          <a:ext cx="506740" cy="33530"/>
        </a:xfrm>
        <a:custGeom>
          <a:avLst/>
          <a:gdLst/>
          <a:ahLst/>
          <a:cxnLst/>
          <a:rect l="0" t="0" r="0" b="0"/>
          <a:pathLst>
            <a:path>
              <a:moveTo>
                <a:pt x="0" y="16765"/>
              </a:moveTo>
              <a:lnTo>
                <a:pt x="506740" y="167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Nikosh" panose="02000000000000000000" pitchFamily="2" charset="0"/>
            <a:cs typeface="Nikosh" panose="02000000000000000000" pitchFamily="2" charset="0"/>
          </a:endParaRPr>
        </a:p>
      </dsp:txBody>
      <dsp:txXfrm rot="10800000">
        <a:off x="3569417" y="3580731"/>
        <a:ext cx="25337" cy="25337"/>
      </dsp:txXfrm>
    </dsp:sp>
    <dsp:sp modelId="{D0C97863-2BFC-4F4F-864D-F5C506FBB07E}">
      <dsp:nvSpPr>
        <dsp:cNvPr id="0" name=""/>
        <dsp:cNvSpPr/>
      </dsp:nvSpPr>
      <dsp:spPr>
        <a:xfrm>
          <a:off x="1787069" y="3297906"/>
          <a:ext cx="1688713" cy="1688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খনিজ</a:t>
          </a:r>
          <a:r>
            <a:rPr lang="bn-IN" sz="4000" kern="1200" dirty="0" smtClean="0">
              <a:latin typeface="Nikosh" panose="02000000000000000000" pitchFamily="2" charset="0"/>
              <a:cs typeface="Nikosh" panose="02000000000000000000" pitchFamily="2" charset="0"/>
            </a:rPr>
            <a:t> লবন</a:t>
          </a:r>
          <a:endParaRPr lang="en-US" sz="40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2034375" y="3545212"/>
        <a:ext cx="1194101" cy="1194101"/>
      </dsp:txXfrm>
    </dsp:sp>
    <dsp:sp modelId="{9B877AD8-1E89-416F-AF1F-72D9522471A7}">
      <dsp:nvSpPr>
        <dsp:cNvPr id="0" name=""/>
        <dsp:cNvSpPr/>
      </dsp:nvSpPr>
      <dsp:spPr>
        <a:xfrm rot="12600000">
          <a:off x="3328715" y="2478907"/>
          <a:ext cx="506740" cy="33530"/>
        </a:xfrm>
        <a:custGeom>
          <a:avLst/>
          <a:gdLst/>
          <a:ahLst/>
          <a:cxnLst/>
          <a:rect l="0" t="0" r="0" b="0"/>
          <a:pathLst>
            <a:path>
              <a:moveTo>
                <a:pt x="0" y="16765"/>
              </a:moveTo>
              <a:lnTo>
                <a:pt x="506740" y="167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69417" y="2483003"/>
        <a:ext cx="25337" cy="25337"/>
      </dsp:txXfrm>
    </dsp:sp>
    <dsp:sp modelId="{03C1FCEE-21EF-4E62-B121-347842BFB77F}">
      <dsp:nvSpPr>
        <dsp:cNvPr id="0" name=""/>
        <dsp:cNvSpPr/>
      </dsp:nvSpPr>
      <dsp:spPr>
        <a:xfrm>
          <a:off x="1787069" y="1102452"/>
          <a:ext cx="1688713" cy="1688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kern="1200" dirty="0" smtClean="0"/>
            <a:t>পানি</a:t>
          </a:r>
          <a:endParaRPr lang="en-US" sz="6500" kern="1200" dirty="0"/>
        </a:p>
      </dsp:txBody>
      <dsp:txXfrm>
        <a:off x="2034375" y="1349758"/>
        <a:ext cx="1194101" cy="11941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AFE0F-D968-4BCD-ACC7-CD30845E07DE}">
      <dsp:nvSpPr>
        <dsp:cNvPr id="0" name=""/>
        <dsp:cNvSpPr/>
      </dsp:nvSpPr>
      <dsp:spPr>
        <a:xfrm>
          <a:off x="3317797" y="1963130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smtClean="0">
              <a:latin typeface="NikoshBAN" panose="02000000000000000000" pitchFamily="2" charset="0"/>
              <a:cs typeface="NikoshBAN" panose="02000000000000000000" pitchFamily="2" charset="0"/>
            </a:rPr>
            <a:t>খাদ্য</a:t>
          </a:r>
          <a:r>
            <a:rPr lang="en-US" sz="5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5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36355" y="2181688"/>
        <a:ext cx="1055289" cy="1055289"/>
      </dsp:txXfrm>
    </dsp:sp>
    <dsp:sp modelId="{07849965-26FE-4AE5-966E-D9A05F69E4B7}">
      <dsp:nvSpPr>
        <dsp:cNvPr id="0" name=""/>
        <dsp:cNvSpPr/>
      </dsp:nvSpPr>
      <dsp:spPr>
        <a:xfrm rot="16200000">
          <a:off x="3828637" y="1711242"/>
          <a:ext cx="470725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70725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2231" y="1715999"/>
        <a:ext cx="23536" cy="23536"/>
      </dsp:txXfrm>
    </dsp:sp>
    <dsp:sp modelId="{51160B4C-BB39-4FB7-B34E-16BCA2A474B4}">
      <dsp:nvSpPr>
        <dsp:cNvPr id="0" name=""/>
        <dsp:cNvSpPr/>
      </dsp:nvSpPr>
      <dsp:spPr>
        <a:xfrm>
          <a:off x="3317797" y="0"/>
          <a:ext cx="1492405" cy="1492405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536355" y="218558"/>
        <a:ext cx="1055289" cy="1055289"/>
      </dsp:txXfrm>
    </dsp:sp>
    <dsp:sp modelId="{534BA799-0936-441E-AD56-B8F171E469E2}">
      <dsp:nvSpPr>
        <dsp:cNvPr id="0" name=""/>
        <dsp:cNvSpPr/>
      </dsp:nvSpPr>
      <dsp:spPr>
        <a:xfrm rot="19800000">
          <a:off x="4680001" y="2206890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4352" y="2212133"/>
        <a:ext cx="22563" cy="22563"/>
      </dsp:txXfrm>
    </dsp:sp>
    <dsp:sp modelId="{34A3E356-76A4-42CD-8F37-E8B67721EC5E}">
      <dsp:nvSpPr>
        <dsp:cNvPr id="0" name=""/>
        <dsp:cNvSpPr/>
      </dsp:nvSpPr>
      <dsp:spPr>
        <a:xfrm>
          <a:off x="5001066" y="991295"/>
          <a:ext cx="1492405" cy="1492405"/>
        </a:xfrm>
        <a:prstGeom prst="ellipse">
          <a:avLst/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219624" y="1209853"/>
        <a:ext cx="1055289" cy="1055289"/>
      </dsp:txXfrm>
    </dsp:sp>
    <dsp:sp modelId="{0C2B1717-9B1F-4041-86D9-CFA91BA36390}">
      <dsp:nvSpPr>
        <dsp:cNvPr id="0" name=""/>
        <dsp:cNvSpPr/>
      </dsp:nvSpPr>
      <dsp:spPr>
        <a:xfrm rot="1800000">
          <a:off x="4680001" y="3178726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4352" y="3183969"/>
        <a:ext cx="22563" cy="22563"/>
      </dsp:txXfrm>
    </dsp:sp>
    <dsp:sp modelId="{0B95456B-3638-405A-BD6E-18EB5DF5C641}">
      <dsp:nvSpPr>
        <dsp:cNvPr id="0" name=""/>
        <dsp:cNvSpPr/>
      </dsp:nvSpPr>
      <dsp:spPr>
        <a:xfrm>
          <a:off x="5001066" y="2934966"/>
          <a:ext cx="1492405" cy="1492405"/>
        </a:xfrm>
        <a:prstGeom prst="ellipse">
          <a:avLst/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219624" y="3153524"/>
        <a:ext cx="1055289" cy="1055289"/>
      </dsp:txXfrm>
    </dsp:sp>
    <dsp:sp modelId="{B9D1F8AE-F7D3-4735-903A-817961A5597C}">
      <dsp:nvSpPr>
        <dsp:cNvPr id="0" name=""/>
        <dsp:cNvSpPr/>
      </dsp:nvSpPr>
      <dsp:spPr>
        <a:xfrm rot="5400000">
          <a:off x="3838366" y="3664644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2718" y="3669887"/>
        <a:ext cx="22563" cy="22563"/>
      </dsp:txXfrm>
    </dsp:sp>
    <dsp:sp modelId="{D8E30F75-39D2-433A-A3A8-7783CC45B825}">
      <dsp:nvSpPr>
        <dsp:cNvPr id="0" name=""/>
        <dsp:cNvSpPr/>
      </dsp:nvSpPr>
      <dsp:spPr>
        <a:xfrm>
          <a:off x="3317797" y="3906802"/>
          <a:ext cx="1492405" cy="1492405"/>
        </a:xfrm>
        <a:prstGeom prst="ellipse">
          <a:avLst/>
        </a:prstGeom>
        <a:blipFill dpi="0"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3536355" y="4125360"/>
        <a:ext cx="1055289" cy="1055289"/>
      </dsp:txXfrm>
    </dsp:sp>
    <dsp:sp modelId="{71CE1A9B-62CA-4F69-BA60-6ED72417E048}">
      <dsp:nvSpPr>
        <dsp:cNvPr id="0" name=""/>
        <dsp:cNvSpPr/>
      </dsp:nvSpPr>
      <dsp:spPr>
        <a:xfrm rot="9000000">
          <a:off x="2996732" y="3178726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11083" y="3183969"/>
        <a:ext cx="22563" cy="22563"/>
      </dsp:txXfrm>
    </dsp:sp>
    <dsp:sp modelId="{4C6767EC-0FF0-4A6F-97A1-61887650E930}">
      <dsp:nvSpPr>
        <dsp:cNvPr id="0" name=""/>
        <dsp:cNvSpPr/>
      </dsp:nvSpPr>
      <dsp:spPr>
        <a:xfrm>
          <a:off x="1634528" y="2934966"/>
          <a:ext cx="1492405" cy="1492405"/>
        </a:xfrm>
        <a:prstGeom prst="ellipse">
          <a:avLst/>
        </a:prstGeom>
        <a:blipFill dpi="0" rotWithShape="0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853086" y="3153524"/>
        <a:ext cx="1055289" cy="1055289"/>
      </dsp:txXfrm>
    </dsp:sp>
    <dsp:sp modelId="{894BABB1-0445-4012-9D21-F1A9ACA71476}">
      <dsp:nvSpPr>
        <dsp:cNvPr id="0" name=""/>
        <dsp:cNvSpPr/>
      </dsp:nvSpPr>
      <dsp:spPr>
        <a:xfrm rot="12600000">
          <a:off x="2996732" y="2206890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11083" y="2212133"/>
        <a:ext cx="22563" cy="22563"/>
      </dsp:txXfrm>
    </dsp:sp>
    <dsp:sp modelId="{6529B0EE-8C2D-4893-B1F9-E5D46915FA9B}">
      <dsp:nvSpPr>
        <dsp:cNvPr id="0" name=""/>
        <dsp:cNvSpPr/>
      </dsp:nvSpPr>
      <dsp:spPr>
        <a:xfrm>
          <a:off x="1634528" y="991295"/>
          <a:ext cx="1492405" cy="1492405"/>
        </a:xfrm>
        <a:prstGeom prst="ellipse">
          <a:avLst/>
        </a:prstGeom>
        <a:blipFill dpi="0" rotWithShape="0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853086" y="1209853"/>
        <a:ext cx="1055289" cy="1055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F52FB-7495-4725-9586-7F9621032540}">
      <dsp:nvSpPr>
        <dsp:cNvPr id="0" name=""/>
        <dsp:cNvSpPr/>
      </dsp:nvSpPr>
      <dsp:spPr>
        <a:xfrm>
          <a:off x="3317797" y="1963130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সুষম</a:t>
          </a:r>
          <a:r>
            <a:rPr lang="en-US" sz="24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4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খাদ্যের</a:t>
          </a:r>
          <a:r>
            <a:rPr lang="en-US" sz="24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4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প্রয়োজনিয়তা</a:t>
          </a:r>
          <a:endParaRPr lang="en-US" sz="24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536355" y="2181688"/>
        <a:ext cx="1055289" cy="1055289"/>
      </dsp:txXfrm>
    </dsp:sp>
    <dsp:sp modelId="{2E554D2A-E81B-40C4-AF7A-BD78C3C09C5C}">
      <dsp:nvSpPr>
        <dsp:cNvPr id="0" name=""/>
        <dsp:cNvSpPr/>
      </dsp:nvSpPr>
      <dsp:spPr>
        <a:xfrm rot="16200000">
          <a:off x="3838366" y="1720972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4052718" y="1726216"/>
        <a:ext cx="22563" cy="22563"/>
      </dsp:txXfrm>
    </dsp:sp>
    <dsp:sp modelId="{940786D1-3AE0-402F-98BA-D9F4EA43B2A4}">
      <dsp:nvSpPr>
        <dsp:cNvPr id="0" name=""/>
        <dsp:cNvSpPr/>
      </dsp:nvSpPr>
      <dsp:spPr>
        <a:xfrm>
          <a:off x="3317797" y="19459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দেহের</a:t>
          </a:r>
          <a:r>
            <a:rPr lang="en-US" sz="24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4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সুস্থতা</a:t>
          </a:r>
          <a:r>
            <a:rPr lang="en-US" sz="24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endParaRPr lang="en-US" sz="24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536355" y="238017"/>
        <a:ext cx="1055289" cy="1055289"/>
      </dsp:txXfrm>
    </dsp:sp>
    <dsp:sp modelId="{10A0A84E-DE83-406B-9998-C4B2C47A8CF7}">
      <dsp:nvSpPr>
        <dsp:cNvPr id="0" name=""/>
        <dsp:cNvSpPr/>
      </dsp:nvSpPr>
      <dsp:spPr>
        <a:xfrm>
          <a:off x="4810202" y="2692808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5024554" y="2698051"/>
        <a:ext cx="22563" cy="22563"/>
      </dsp:txXfrm>
    </dsp:sp>
    <dsp:sp modelId="{05567FBF-FBE4-4C67-BF58-71864AF5183A}">
      <dsp:nvSpPr>
        <dsp:cNvPr id="0" name=""/>
        <dsp:cNvSpPr/>
      </dsp:nvSpPr>
      <dsp:spPr>
        <a:xfrm>
          <a:off x="5261469" y="1963130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রোগ</a:t>
          </a:r>
          <a:r>
            <a:rPr lang="en-US" sz="24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4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প্রতিরোধ</a:t>
          </a:r>
          <a:endParaRPr lang="en-US" sz="24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5480027" y="2181688"/>
        <a:ext cx="1055289" cy="1055289"/>
      </dsp:txXfrm>
    </dsp:sp>
    <dsp:sp modelId="{57F66965-8A71-4C87-9F9B-A1163E81A789}">
      <dsp:nvSpPr>
        <dsp:cNvPr id="0" name=""/>
        <dsp:cNvSpPr/>
      </dsp:nvSpPr>
      <dsp:spPr>
        <a:xfrm rot="5400000">
          <a:off x="3838366" y="3664644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4052718" y="3669887"/>
        <a:ext cx="22563" cy="22563"/>
      </dsp:txXfrm>
    </dsp:sp>
    <dsp:sp modelId="{0AB86FFC-3C23-4B80-8BB0-C25D0451F6E8}">
      <dsp:nvSpPr>
        <dsp:cNvPr id="0" name=""/>
        <dsp:cNvSpPr/>
      </dsp:nvSpPr>
      <dsp:spPr>
        <a:xfrm>
          <a:off x="3317797" y="3906802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" panose="02000000000000000000" pitchFamily="2" charset="0"/>
              <a:cs typeface="Nikosh" panose="02000000000000000000" pitchFamily="2" charset="0"/>
            </a:rPr>
            <a:t>শরীরের ক্ষয় পূরণ</a:t>
          </a:r>
          <a:endParaRPr lang="en-US" sz="24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536355" y="4125360"/>
        <a:ext cx="1055289" cy="1055289"/>
      </dsp:txXfrm>
    </dsp:sp>
    <dsp:sp modelId="{F6DDCFB0-D8AF-458D-B533-76C92A48E9DC}">
      <dsp:nvSpPr>
        <dsp:cNvPr id="0" name=""/>
        <dsp:cNvSpPr/>
      </dsp:nvSpPr>
      <dsp:spPr>
        <a:xfrm rot="10800000">
          <a:off x="2866530" y="2692808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Nikosh" panose="02000000000000000000" pitchFamily="2" charset="0"/>
            <a:cs typeface="Nikosh" panose="02000000000000000000" pitchFamily="2" charset="0"/>
          </a:endParaRPr>
        </a:p>
      </dsp:txBody>
      <dsp:txXfrm rot="10800000">
        <a:off x="3080882" y="2698051"/>
        <a:ext cx="22563" cy="22563"/>
      </dsp:txXfrm>
    </dsp:sp>
    <dsp:sp modelId="{D948B26C-44BC-43CD-9BC8-345F88D9DAF8}">
      <dsp:nvSpPr>
        <dsp:cNvPr id="0" name=""/>
        <dsp:cNvSpPr/>
      </dsp:nvSpPr>
      <dsp:spPr>
        <a:xfrm>
          <a:off x="1374125" y="1963130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" panose="02000000000000000000" pitchFamily="2" charset="0"/>
              <a:cs typeface="Nikosh" panose="02000000000000000000" pitchFamily="2" charset="0"/>
            </a:rPr>
            <a:t>শারীরের বৃদ্ধি সাধন</a:t>
          </a:r>
          <a:endParaRPr lang="en-US" sz="24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1592683" y="2181688"/>
        <a:ext cx="1055289" cy="1055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A3DA-7E2D-4ED9-BDAC-AE0E9F3CCE8D}" type="datetimeFigureOut">
              <a:rPr lang="en-US" smtClean="0"/>
              <a:t>06-Mar-20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24D-FB91-48C9-B7F1-B71F1486C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7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A3DA-7E2D-4ED9-BDAC-AE0E9F3CCE8D}" type="datetimeFigureOut">
              <a:rPr lang="en-US" smtClean="0"/>
              <a:t>06-Mar-20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24D-FB91-48C9-B7F1-B71F1486C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5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A3DA-7E2D-4ED9-BDAC-AE0E9F3CCE8D}" type="datetimeFigureOut">
              <a:rPr lang="en-US" smtClean="0"/>
              <a:t>06-Mar-20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24D-FB91-48C9-B7F1-B71F1486C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1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A3DA-7E2D-4ED9-BDAC-AE0E9F3CCE8D}" type="datetimeFigureOut">
              <a:rPr lang="en-US" smtClean="0"/>
              <a:t>06-Mar-20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24D-FB91-48C9-B7F1-B71F1486C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2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A3DA-7E2D-4ED9-BDAC-AE0E9F3CCE8D}" type="datetimeFigureOut">
              <a:rPr lang="en-US" smtClean="0"/>
              <a:t>06-Mar-20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24D-FB91-48C9-B7F1-B71F1486C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6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A3DA-7E2D-4ED9-BDAC-AE0E9F3CCE8D}" type="datetimeFigureOut">
              <a:rPr lang="en-US" smtClean="0"/>
              <a:t>06-Mar-20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24D-FB91-48C9-B7F1-B71F1486C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9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A3DA-7E2D-4ED9-BDAC-AE0E9F3CCE8D}" type="datetimeFigureOut">
              <a:rPr lang="en-US" smtClean="0"/>
              <a:t>06-Mar-20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24D-FB91-48C9-B7F1-B71F1486C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A3DA-7E2D-4ED9-BDAC-AE0E9F3CCE8D}" type="datetimeFigureOut">
              <a:rPr lang="en-US" smtClean="0"/>
              <a:t>06-Mar-20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24D-FB91-48C9-B7F1-B71F1486C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5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A3DA-7E2D-4ED9-BDAC-AE0E9F3CCE8D}" type="datetimeFigureOut">
              <a:rPr lang="en-US" smtClean="0"/>
              <a:t>06-Mar-20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24D-FB91-48C9-B7F1-B71F1486C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7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A3DA-7E2D-4ED9-BDAC-AE0E9F3CCE8D}" type="datetimeFigureOut">
              <a:rPr lang="en-US" smtClean="0"/>
              <a:t>06-Mar-20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24D-FB91-48C9-B7F1-B71F1486C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7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A3DA-7E2D-4ED9-BDAC-AE0E9F3CCE8D}" type="datetimeFigureOut">
              <a:rPr lang="en-US" smtClean="0"/>
              <a:t>06-Mar-20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F24D-FB91-48C9-B7F1-B71F1486C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7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AA3DA-7E2D-4ED9-BDAC-AE0E9F3CCE8D}" type="datetimeFigureOut">
              <a:rPr lang="en-US" smtClean="0"/>
              <a:t>06-Mar-20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EF24D-FB91-48C9-B7F1-B71F1486C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4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41379" y="551793"/>
            <a:ext cx="35945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b="1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358" y="1954925"/>
            <a:ext cx="7078717" cy="33422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65283" y="5549462"/>
            <a:ext cx="7693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2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গোলাপ ফুলের শুভেচ্ছা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63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0223609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3911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461" y="2093843"/>
            <a:ext cx="9621078" cy="42937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81739" y="927653"/>
            <a:ext cx="5420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2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9578038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943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4F52FB-7495-4725-9586-7F9621032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ED4F52FB-7495-4725-9586-7F9621032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ED4F52FB-7495-4725-9586-7F9621032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ED4F52FB-7495-4725-9586-7F96210325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554D2A-E81B-40C4-AF7A-BD78C3C09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2E554D2A-E81B-40C4-AF7A-BD78C3C09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2E554D2A-E81B-40C4-AF7A-BD78C3C09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2E554D2A-E81B-40C4-AF7A-BD78C3C09C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0786D1-3AE0-402F-98BA-D9F4EA43B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940786D1-3AE0-402F-98BA-D9F4EA43B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940786D1-3AE0-402F-98BA-D9F4EA43B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940786D1-3AE0-402F-98BA-D9F4EA43B2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A0A84E-DE83-406B-9998-C4B2C47A8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10A0A84E-DE83-406B-9998-C4B2C47A8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10A0A84E-DE83-406B-9998-C4B2C47A8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10A0A84E-DE83-406B-9998-C4B2C47A8C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67FBF-FBE4-4C67-BF58-71864AF51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05567FBF-FBE4-4C67-BF58-71864AF51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05567FBF-FBE4-4C67-BF58-71864AF51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05567FBF-FBE4-4C67-BF58-71864AF518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F66965-8A71-4C87-9F9B-A1163E81A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57F66965-8A71-4C87-9F9B-A1163E81A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57F66965-8A71-4C87-9F9B-A1163E81A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57F66965-8A71-4C87-9F9B-A1163E81A7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B86FFC-3C23-4B80-8BB0-C25D0451F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0AB86FFC-3C23-4B80-8BB0-C25D0451F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0AB86FFC-3C23-4B80-8BB0-C25D0451F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0AB86FFC-3C23-4B80-8BB0-C25D0451F6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DDCFB0-D8AF-458D-B533-76C92A48E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F6DDCFB0-D8AF-458D-B533-76C92A48E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F6DDCFB0-D8AF-458D-B533-76C92A48E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F6DDCFB0-D8AF-458D-B533-76C92A48E9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48B26C-44BC-43CD-9BC8-345F88D9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D948B26C-44BC-43CD-9BC8-345F88D9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D948B26C-44BC-43CD-9BC8-345F88D9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D948B26C-44BC-43CD-9BC8-345F88D9DA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0765" y="503583"/>
            <a:ext cx="55129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৩১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</a:t>
            </a:r>
            <a:r>
              <a:rPr lang="bn-IN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ঠা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</a:t>
            </a:r>
            <a:endParaRPr lang="en-US" sz="54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  <a:p>
            <a:pPr algn="ctr"/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মিলাও</a:t>
            </a:r>
            <a:endParaRPr lang="en-US" sz="5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50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41" y="917963"/>
            <a:ext cx="3943900" cy="528711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544" y="1089438"/>
            <a:ext cx="4020111" cy="49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1009" y="530087"/>
            <a:ext cx="5433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স্বল্প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79235" y="1961322"/>
            <a:ext cx="2690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610637"/>
              </p:ext>
            </p:extLst>
          </p:nvPr>
        </p:nvGraphicFramePr>
        <p:xfrm>
          <a:off x="1152938" y="3105056"/>
          <a:ext cx="9806610" cy="3362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8870">
                  <a:extLst>
                    <a:ext uri="{9D8B030D-6E8A-4147-A177-3AD203B41FA5}">
                      <a16:colId xmlns:a16="http://schemas.microsoft.com/office/drawing/2014/main" val="2760900736"/>
                    </a:ext>
                  </a:extLst>
                </a:gridCol>
                <a:gridCol w="3268870">
                  <a:extLst>
                    <a:ext uri="{9D8B030D-6E8A-4147-A177-3AD203B41FA5}">
                      <a16:colId xmlns:a16="http://schemas.microsoft.com/office/drawing/2014/main" val="1574973704"/>
                    </a:ext>
                  </a:extLst>
                </a:gridCol>
                <a:gridCol w="3268870">
                  <a:extLst>
                    <a:ext uri="{9D8B030D-6E8A-4147-A177-3AD203B41FA5}">
                      <a16:colId xmlns:a16="http://schemas.microsoft.com/office/drawing/2014/main" val="4184376011"/>
                    </a:ext>
                  </a:extLst>
                </a:gridCol>
              </a:tblGrid>
              <a:tr h="12182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সহজলভ্য</a:t>
                      </a:r>
                      <a:r>
                        <a:rPr lang="en-US" sz="4000" b="1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</a:t>
                      </a:r>
                      <a:r>
                        <a:rPr lang="en-US" sz="4000" b="1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স্বল্পমূল্যের</a:t>
                      </a:r>
                      <a:r>
                        <a:rPr lang="en-US" sz="4000" b="1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সুষম</a:t>
                      </a:r>
                      <a:r>
                        <a:rPr lang="en-US" sz="4000" b="1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খাদ্য</a:t>
                      </a:r>
                      <a:r>
                        <a:rPr lang="en-US" sz="4000" b="1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নির্বাচন</a:t>
                      </a:r>
                      <a:endParaRPr lang="en-US" sz="4000" b="1" dirty="0">
                        <a:solidFill>
                          <a:srgbClr val="C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815436"/>
                  </a:ext>
                </a:extLst>
              </a:tr>
              <a:tr h="925416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সকালের নাস্তা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দুপুরের খাবার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রাতের খাবার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541432"/>
                  </a:ext>
                </a:extLst>
              </a:tr>
              <a:tr h="1218295">
                <a:tc>
                  <a:txBody>
                    <a:bodyPr/>
                    <a:lstStyle/>
                    <a:p>
                      <a:endParaRPr lang="en-US" sz="4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518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56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5809" y="768626"/>
            <a:ext cx="49695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4817" y="2239617"/>
            <a:ext cx="8958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স্বল্পমূল্যের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8087" y="4293704"/>
            <a:ext cx="5804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(সার সংক্ষেপ)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2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9391" y="675861"/>
            <a:ext cx="35250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9687" y="2001078"/>
            <a:ext cx="10071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৫টি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সহজলভ্য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স্বল্পমূল্যের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44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6470" y="1245704"/>
            <a:ext cx="3445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সমাপ্ত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402" y="3125649"/>
            <a:ext cx="2171700" cy="1666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35896" y="5420139"/>
            <a:ext cx="4810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46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0" y="2505075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02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8317" y="551793"/>
            <a:ext cx="41305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bn-IN" sz="4000" b="1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2414" y="1970690"/>
            <a:ext cx="838725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সঞ্জীব চন্দ্র দাস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 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সিঞ্চাপুর সরকারি প্রাথমিক বিদ্যালয়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নেত্রকোনা সদর, নেত্রকোনা।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0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83269" y="362607"/>
            <a:ext cx="37837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b="1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bn-IN" sz="4800" b="1" u="sng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8083" y="2017986"/>
            <a:ext cx="889175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শ্রেণি-৪র্থ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 প্রাথমিক বিজ্ঞান।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বিষয়- সুষম খাদ্য।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পাঠ্যাংশ-পৃষ্ঠা-৩১(শরীরের সুস্থতার জন্য-----সুষম খাদ্য বাছাই করতে পারি।) 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2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2910" y="567559"/>
            <a:ext cx="40517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72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bn-IN" sz="4000" b="1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3586" y="2459421"/>
            <a:ext cx="9869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৮.২.১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29710" y="332652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৮.৩.১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সহজলভ্য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স্বল্পমূল্যের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9710" y="477695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08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8124" y="914400"/>
            <a:ext cx="3026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endParaRPr lang="bn-IN" b="1" u="sng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6979" y="2364828"/>
            <a:ext cx="6195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১।বিভিন্ন ধরণের খাদ্যের ছবি। 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26979" y="3389586"/>
            <a:ext cx="6779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পাঠ সংশ্লিষ্ট অন্যান্য উপকরণ (ছবি)। 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3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8676" y="693683"/>
            <a:ext cx="4430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i="1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নিরাপদ পরিবেশ সৃষ্টি</a:t>
            </a:r>
            <a:endParaRPr lang="bn-IN" b="1" i="1" u="sng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1923393"/>
            <a:ext cx="90809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কে কী খেয়ে আসছে তা জিজ্ঞাসা করব।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6359" y="3342290"/>
            <a:ext cx="8213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এতে শিক্ষার্থীরা নিরাপদ বোধ করবে এবং পাঠেও তা কাজে আসবে)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79062" y="35787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1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8040" y="426720"/>
            <a:ext cx="531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2760" y="426720"/>
            <a:ext cx="58064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46020" y="796052"/>
            <a:ext cx="65722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6600" b="1" u="sng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u="sng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ঘোষনা</a:t>
            </a:r>
            <a:endParaRPr lang="en-US" sz="4000" b="1" u="sng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6820" y="2946653"/>
            <a:ext cx="960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তাহলে</a:t>
            </a:r>
            <a:r>
              <a:rPr lang="en-US" sz="5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আজ</a:t>
            </a:r>
            <a:r>
              <a:rPr lang="en-US" sz="5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en-US" sz="5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পড়ব</a:t>
            </a:r>
            <a:endParaRPr lang="en-US" sz="40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1507" y="4912588"/>
            <a:ext cx="7148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সুষম</a:t>
            </a:r>
            <a:r>
              <a:rPr lang="en-US" sz="72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খাদ্য</a:t>
            </a:r>
            <a:endParaRPr lang="en-US" sz="40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38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182" y="3034145"/>
            <a:ext cx="70034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সুষম</a:t>
            </a:r>
            <a:r>
              <a:rPr lang="en-US" sz="6000" u="sng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u="sng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খাদ্য</a:t>
            </a:r>
            <a:r>
              <a:rPr lang="en-US" sz="6000" u="sng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u="sng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6000" u="sng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u="sng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বিস্তারিত</a:t>
            </a:r>
            <a:r>
              <a:rPr lang="en-US" sz="6000" u="sng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u="sng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আলোচনা</a:t>
            </a:r>
            <a:r>
              <a:rPr lang="en-US" sz="6000" u="sng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u="sng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করব</a:t>
            </a:r>
            <a:endParaRPr lang="en-US" sz="6000" u="sng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83904141"/>
              </p:ext>
            </p:extLst>
          </p:nvPr>
        </p:nvGraphicFramePr>
        <p:xfrm>
          <a:off x="1210364" y="768928"/>
          <a:ext cx="9065491" cy="6089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663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CD539A-C0D4-4FBB-B9D7-6029F4B37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E0CD539A-C0D4-4FBB-B9D7-6029F4B37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E0CD539A-C0D4-4FBB-B9D7-6029F4B37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graphicEl>
                                              <a:dgm id="{E0CD539A-C0D4-4FBB-B9D7-6029F4B37A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59AC7C-535B-4599-BBD8-F8331A984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7D59AC7C-535B-4599-BBD8-F8331A984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7D59AC7C-535B-4599-BBD8-F8331A984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7D59AC7C-535B-4599-BBD8-F8331A984B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61DF56-073B-4E82-969F-95849D85E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CF61DF56-073B-4E82-969F-95849D85E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CF61DF56-073B-4E82-969F-95849D85E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CF61DF56-073B-4E82-969F-95849D85E0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C650B0-CBF7-4DF5-9CEC-49D56BDB6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A5C650B0-CBF7-4DF5-9CEC-49D56BDB6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A5C650B0-CBF7-4DF5-9CEC-49D56BDB6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A5C650B0-CBF7-4DF5-9CEC-49D56BDB61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ACF40B-7891-4141-8C03-605EFDFD3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AFACF40B-7891-4141-8C03-605EFDFD3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AFACF40B-7891-4141-8C03-605EFDFD3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AFACF40B-7891-4141-8C03-605EFDFD3F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454843-5A2F-43CC-80F9-6F4349116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E7454843-5A2F-43CC-80F9-6F4349116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E7454843-5A2F-43CC-80F9-6F4349116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E7454843-5A2F-43CC-80F9-6F43491168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5FE4EF-9922-4BC4-9A6A-A8FF1AEA2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215FE4EF-9922-4BC4-9A6A-A8FF1AEA2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215FE4EF-9922-4BC4-9A6A-A8FF1AEA2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graphicEl>
                                              <a:dgm id="{215FE4EF-9922-4BC4-9A6A-A8FF1AEA26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D1599B-9BB9-482C-A925-97249F0C8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E2D1599B-9BB9-482C-A925-97249F0C8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E2D1599B-9BB9-482C-A925-97249F0C8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E2D1599B-9BB9-482C-A925-97249F0C85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B824E3-3400-4B9A-AF87-E542AFA319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graphicEl>
                                              <a:dgm id="{00B824E3-3400-4B9A-AF87-E542AFA319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00B824E3-3400-4B9A-AF87-E542AFA319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00B824E3-3400-4B9A-AF87-E542AFA319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68ADE9-FE79-48BC-A4B9-787084F73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9268ADE9-FE79-48BC-A4B9-787084F73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9268ADE9-FE79-48BC-A4B9-787084F73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graphicEl>
                                              <a:dgm id="{9268ADE9-FE79-48BC-A4B9-787084F73C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C97863-2BFC-4F4F-864D-F5C506FBB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D0C97863-2BFC-4F4F-864D-F5C506FBB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D0C97863-2BFC-4F4F-864D-F5C506FBB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graphicEl>
                                              <a:dgm id="{D0C97863-2BFC-4F4F-864D-F5C506FBB0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877AD8-1E89-416F-AF1F-72D952247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9B877AD8-1E89-416F-AF1F-72D952247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graphicEl>
                                              <a:dgm id="{9B877AD8-1E89-416F-AF1F-72D952247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9B877AD8-1E89-416F-AF1F-72D9522471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C1FCEE-21EF-4E62-B121-347842BFB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dgm id="{03C1FCEE-21EF-4E62-B121-347842BFB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dgm id="{03C1FCEE-21EF-4E62-B121-347842BFB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>
                                            <p:graphicEl>
                                              <a:dgm id="{03C1FCEE-21EF-4E62-B121-347842BFB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238</Words>
  <Application>Microsoft Office PowerPoint</Application>
  <PresentationFormat>Widescreen</PresentationFormat>
  <Paragraphs>65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42</cp:revision>
  <dcterms:created xsi:type="dcterms:W3CDTF">2020-03-02T04:11:58Z</dcterms:created>
  <dcterms:modified xsi:type="dcterms:W3CDTF">2020-03-06T05:26:34Z</dcterms:modified>
</cp:coreProperties>
</file>