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xels-photo-7362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239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600200"/>
            <a:ext cx="3352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1981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৫২৬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৩৬৭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762000" y="266700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05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২৫৪+৩৫৮=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phyotrichum-novi-belgii-carnival-magenta-flower-garden-design_11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848599" cy="624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62874" flipH="1">
            <a:off x="2842399" y="2466560"/>
            <a:ext cx="271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3276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133600"/>
            <a:ext cx="617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মোসাঃনাহিদা সুলতানা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                                   শেখ রাসেল সরকারি প্রাথমিক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ধামইর হাট,নাওগাঁ।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2667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বিষয়ঃপ্রাথমিক গণিত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শ্রেনিঃতৃতীয়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পাঠঃযোগ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পাঠ্যাংশঃতিন অংকের সংখ্যার যোগ(হাতে রেখে)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সময়ঃ৪০ মিনিট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তারিখঃ৩-২-২০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28956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.2.1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হাতে না রেখে তিন বা চার অংকবিশিষ্ট দুইটি বা তিনটি সংখ্যা উপরে-নিচে এবং পাশাপাশিযো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3200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অংকের সংখ্যা যোগ (হাতে রেখে)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কাঠি ও সংখ্যা কার্ড ব্যবহার করে তিন অংকের সংখ্যা গুচ্ছ করে যোগ করতে শেখাব।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1"/>
            <a:ext cx="67056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57200"/>
            <a:ext cx="2667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828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নিজেরা তিন অংকের সংখ্যা ব্যবহার করে সমস্যা  তৈরি করে সমাধান কর।(হাতে রেখে)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200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৪৫৮+১৫৩=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200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৬১১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107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34</cp:revision>
  <dcterms:created xsi:type="dcterms:W3CDTF">2006-08-16T00:00:00Z</dcterms:created>
  <dcterms:modified xsi:type="dcterms:W3CDTF">2020-03-04T05:42:32Z</dcterms:modified>
</cp:coreProperties>
</file>