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44" y="54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206750" y="691575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উপস্থিত সকলকে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2950" y="1733550"/>
            <a:ext cx="5486399" cy="31241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900" y="2724150"/>
            <a:ext cx="2857500" cy="3143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597150"/>
            <a:ext cx="28575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762000" y="1447801"/>
            <a:ext cx="10515600" cy="4952999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09800" y="2133602"/>
            <a:ext cx="8458200" cy="4000962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বঙ্গবন্ধুর এই ঐতিহাসিক ভাষণ শোনার জন্য কত লোক উপস্থিত হয়েছিল?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 লক্ষ লোক উপস্থিত হয়েছিল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ভাষণকে বাঙ্গালির মুক্তির সনদ বলা হয়?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বঙ্গবন্ধুর ৭ ই মার্চের ভাষণকে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সেদিন বাংলাদেশ কোথায় থেকে পরিচালিত হয় ?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বঙ্গবন্ধুর ৩২ নম্বর ধানমন্ডির বাড়ি থেকে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ইয়াহিয়া – ভুট্রো ঢাকা ত্যাগ করেন কত তারিখে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২৫ শে মার্চ রাতে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953000" y="228600"/>
            <a:ext cx="2400121" cy="781132"/>
            <a:chOff x="5236167" y="519880"/>
            <a:chExt cx="2400121" cy="781132"/>
          </a:xfrm>
        </p:grpSpPr>
        <p:sp>
          <p:nvSpPr>
            <p:cNvPr id="57" name="Rectangle 56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130952" y="1451919"/>
            <a:ext cx="3200400" cy="9905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>
                <a:ln w="31550" cmpd="sng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400" b="1" dirty="0">
              <a:ln w="31550" cmpd="sng">
                <a:noFill/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438133"/>
            <a:ext cx="11301707" cy="1319565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799" y="4510459"/>
            <a:ext cx="11377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“প্রত্যেক ঘরে ঘরে দুর্গ গড়ে তোল” বঙ্গবন্ধু এই কথাটি বলেছিলেন কেন ? ব্যাখ্যা কর।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218314-my-village-home-sherpur-banglade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33350"/>
            <a:ext cx="51054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838200"/>
            <a:ext cx="2931006" cy="53236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2743200"/>
            <a:ext cx="6629400" cy="3289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190500" h="127000"/>
            </a:sp3d>
          </a:bodyPr>
          <a:lstStyle/>
          <a:p>
            <a:r>
              <a:rPr lang="bn-BD" b="1" dirty="0" smtClean="0">
                <a:ln w="12700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4.12698E-6 L 0.00321 -0.352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39E3F7F-6D22-41E2-9DA0-96C1532C0F11}"/>
              </a:ext>
            </a:extLst>
          </p:cNvPr>
          <p:cNvSpPr/>
          <p:nvPr/>
        </p:nvSpPr>
        <p:spPr>
          <a:xfrm>
            <a:off x="685800" y="3352800"/>
            <a:ext cx="4495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200" b="1" dirty="0">
              <a:ln w="9525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০১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৯৯০৯৬৬১৪৮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E-mail : farukchowdhury661@yahoo.com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683163"/>
            <a:ext cx="4572000" cy="5489037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810794" y="3428206"/>
            <a:ext cx="3809206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592455" y="3407751"/>
            <a:ext cx="1805244" cy="173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125855" y="3407751"/>
            <a:ext cx="1805244" cy="173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248401" y="762000"/>
            <a:ext cx="4953000" cy="54864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3983DB-50A7-4898-91C8-551DFCFB3E8C}"/>
              </a:ext>
            </a:extLst>
          </p:cNvPr>
          <p:cNvSpPr txBox="1"/>
          <p:nvPr/>
        </p:nvSpPr>
        <p:spPr>
          <a:xfrm>
            <a:off x="6858000" y="3581400"/>
            <a:ext cx="394647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   :  ৮ম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  : বাংলাদেশ ও বিশ্বপরিচয়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 : দ্বিতীয় 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   : ৫০ মিনিট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তারিখ : ১৫/০১/২০২০ খ্রিঃ 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005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6200" y="914400"/>
            <a:ext cx="1991033" cy="2285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003218"/>
            <a:ext cx="1844284" cy="18442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24200" y="533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আমরা একটি ভিডিও এর  অংশ বিশেষ দেখি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48640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শিক্ষার্থীদের বিভিন্ন প্রশ্ন জিজ্ঞাসা করে আজকের পাঠের শিরোনাম ঘোষনা করব।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381000"/>
            <a:ext cx="6400800" cy="990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4400" y="5253942"/>
            <a:ext cx="10210800" cy="990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337756"/>
              </p:ext>
            </p:extLst>
          </p:nvPr>
        </p:nvGraphicFramePr>
        <p:xfrm>
          <a:off x="4648200" y="2352102"/>
          <a:ext cx="2712156" cy="2288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200" y="2352102"/>
                        <a:ext cx="2712156" cy="2288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2974457"/>
            <a:ext cx="6498135" cy="3379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76600" y="1219200"/>
            <a:ext cx="5943600" cy="1752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b="1" dirty="0" smtClean="0">
                <a:ln w="57150">
                  <a:noFill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৭ই মার্চের  ঐতিহাসিক ভাষণ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36357" y="2133600"/>
            <a:ext cx="7760043" cy="951451"/>
            <a:chOff x="1383957" y="1767035"/>
            <a:chExt cx="8266670" cy="951451"/>
          </a:xfrm>
        </p:grpSpPr>
        <p:sp>
          <p:nvSpPr>
            <p:cNvPr id="9" name="Cube 8"/>
            <p:cNvSpPr/>
            <p:nvPr/>
          </p:nvSpPr>
          <p:spPr>
            <a:xfrm>
              <a:off x="1383957" y="1767035"/>
              <a:ext cx="8266670" cy="951451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58092" y="1940011"/>
              <a:ext cx="7933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১। বাঙ্গালির মুক্তির সনদ কী তা বলতে পারবে; 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47800" y="3581400"/>
            <a:ext cx="9601200" cy="951451"/>
            <a:chOff x="1241847" y="2819400"/>
            <a:chExt cx="9601200" cy="951451"/>
          </a:xfrm>
        </p:grpSpPr>
        <p:sp>
          <p:nvSpPr>
            <p:cNvPr id="12" name="Cube 11"/>
            <p:cNvSpPr/>
            <p:nvPr/>
          </p:nvSpPr>
          <p:spPr>
            <a:xfrm>
              <a:off x="1241847" y="2819400"/>
              <a:ext cx="9601200" cy="951451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18047" y="3017090"/>
              <a:ext cx="93746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২। বঙ্গবন্ধুর ৭ই মার্চের ভাষণের মূলকথা কী ছিল তা ব্যাখ্যা করতে পারবে;  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5740" y="4953000"/>
            <a:ext cx="9527060" cy="1050325"/>
            <a:chOff x="951470" y="3917093"/>
            <a:chExt cx="10873946" cy="1062680"/>
          </a:xfrm>
        </p:grpSpPr>
        <p:sp>
          <p:nvSpPr>
            <p:cNvPr id="15" name="Cube 14"/>
            <p:cNvSpPr/>
            <p:nvPr/>
          </p:nvSpPr>
          <p:spPr>
            <a:xfrm>
              <a:off x="951470" y="3917093"/>
              <a:ext cx="10873946" cy="1062680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5042" y="4170389"/>
              <a:ext cx="9687695" cy="5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। বঙ্গবন্ধুর ৭ই মার্চের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ভাষণের গুরুত্ব মূল্যায়ন করতে পারবে।    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" y="695474"/>
            <a:ext cx="5943600" cy="990618"/>
            <a:chOff x="1655808" y="566335"/>
            <a:chExt cx="7068066" cy="990618"/>
          </a:xfrm>
        </p:grpSpPr>
        <p:sp>
          <p:nvSpPr>
            <p:cNvPr id="18" name="Cube 17"/>
            <p:cNvSpPr/>
            <p:nvPr/>
          </p:nvSpPr>
          <p:spPr>
            <a:xfrm>
              <a:off x="1655808" y="566335"/>
              <a:ext cx="7068066" cy="990618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10718" y="760619"/>
              <a:ext cx="6203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শিক্ষার্থীরা...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HHH-777x4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02" y="766578"/>
            <a:ext cx="4081495" cy="25488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4669655" y="702940"/>
            <a:ext cx="3962400" cy="264107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3402" y="3531128"/>
            <a:ext cx="4157695" cy="264107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24499" y="3504854"/>
            <a:ext cx="3962400" cy="264107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14657" y="762001"/>
            <a:ext cx="28439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বঙ্গবন্ধু শেখ মুজিবুর রহমানের ৭ই মার্চের ভাষন সারাদেশের মানুষকে স্বাধীনতার মন্ত্রে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উজ্জীবিত করে। তাদের ঐক্যবদ্ধ করে এবং সর্বোচ্চ ত্যাগ স্বীকার করে দেশের জন্য ঝাঁপিয়ে পড়তে উদ্বুদ্ধ করে। তাই এই ভাষণকে বাঙালির মুক্তির সনদ বলে।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333145" y="3200400"/>
            <a:ext cx="8511108" cy="2667000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51330" y="4179957"/>
            <a:ext cx="487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মুক্তির সনদ কাকে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বলে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8744465" y="228600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12572" y="595213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989541" y="537240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৫ মিনিট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1978677_668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304800"/>
            <a:ext cx="2685535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85800" y="675500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362200" y="533400"/>
            <a:ext cx="7620000" cy="55626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114800" y="596900"/>
            <a:ext cx="3810000" cy="1612900"/>
            <a:chOff x="2514600" y="381000"/>
            <a:chExt cx="3810000" cy="839425"/>
          </a:xfrm>
        </p:grpSpPr>
        <p:sp>
          <p:nvSpPr>
            <p:cNvPr id="10" name="Rectangle 5"/>
            <p:cNvSpPr/>
            <p:nvPr/>
          </p:nvSpPr>
          <p:spPr>
            <a:xfrm>
              <a:off x="2514600" y="381000"/>
              <a:ext cx="3810000" cy="838200"/>
            </a:xfrm>
            <a:prstGeom prst="downArrowCallout">
              <a:avLst/>
            </a:prstGeom>
            <a:solidFill>
              <a:schemeClr val="bg2">
                <a:lumMod val="90000"/>
                <a:alpha val="12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43200" y="533400"/>
              <a:ext cx="3352800" cy="687025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৭ই মার্চের ঐতিহাসিক ভাষন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14600" y="4762500"/>
            <a:ext cx="7239000" cy="1143000"/>
          </a:xfrm>
          <a:prstGeom prst="rect">
            <a:avLst/>
          </a:prstGeom>
          <a:solidFill>
            <a:schemeClr val="bg2">
              <a:lumMod val="90000"/>
              <a:alpha val="12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43200" y="486098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https://www.youtube.com/watch?v=h1S07rxFByw&amp;feature=youtu.be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2400"/>
            <a:ext cx="12192000" cy="7162800"/>
            <a:chOff x="-152400" y="-152400"/>
            <a:chExt cx="12192000" cy="71628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1887200" cy="6858000"/>
            </a:xfrm>
            <a:prstGeom prst="rect">
              <a:avLst/>
            </a:prstGeom>
            <a:noFill/>
            <a:ln w="254000" cap="flat">
              <a:solidFill>
                <a:srgbClr val="00B050"/>
              </a:solidFill>
              <a:miter lim="800000"/>
            </a:ln>
            <a:scene3d>
              <a:camera prst="orthographicFront"/>
              <a:lightRig rig="twoPt" dir="t">
                <a:rot lat="0" lon="0" rev="3600000"/>
              </a:lightRig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L-Shape 3"/>
            <p:cNvSpPr/>
            <p:nvPr/>
          </p:nvSpPr>
          <p:spPr>
            <a:xfrm rot="10800000">
              <a:off x="112776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/>
            <p:cNvSpPr/>
            <p:nvPr/>
          </p:nvSpPr>
          <p:spPr>
            <a:xfrm rot="16200000">
              <a:off x="112776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/>
            <p:cNvSpPr/>
            <p:nvPr/>
          </p:nvSpPr>
          <p:spPr>
            <a:xfrm>
              <a:off x="-152400" y="6248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/>
            <p:cNvSpPr/>
            <p:nvPr/>
          </p:nvSpPr>
          <p:spPr>
            <a:xfrm rot="5400000">
              <a:off x="-152400" y="-152400"/>
              <a:ext cx="762000" cy="762000"/>
            </a:xfrm>
            <a:prstGeom prst="corner">
              <a:avLst>
                <a:gd name="adj1" fmla="val 36329"/>
                <a:gd name="adj2" fmla="val 35979"/>
              </a:avLst>
            </a:pr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489145" y="706176"/>
            <a:ext cx="177960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১২ মিনিট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280" y="986936"/>
            <a:ext cx="23695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828" y="3945033"/>
            <a:ext cx="11091988" cy="1486939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0422" y="4095160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এই ভাষণ যেন জাদুর স্পর্শে বাঙালি জাতিকে বীরের জাতিতে রুপান্তরিত করেছে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বিশ্লেষণ কর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743" y="324210"/>
            <a:ext cx="2819400" cy="225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280</Words>
  <Application>Microsoft Office PowerPoint</Application>
  <PresentationFormat>Custom</PresentationFormat>
  <Paragraphs>44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NikoshBAN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 Chowdhury</dc:creator>
  <cp:lastModifiedBy>Faruk Chowdhury</cp:lastModifiedBy>
  <cp:revision>26</cp:revision>
  <dcterms:created xsi:type="dcterms:W3CDTF">2006-08-16T00:00:00Z</dcterms:created>
  <dcterms:modified xsi:type="dcterms:W3CDTF">2020-03-05T15:07:03Z</dcterms:modified>
</cp:coreProperties>
</file>