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77" r:id="rId3"/>
    <p:sldId id="285" r:id="rId4"/>
    <p:sldId id="288" r:id="rId5"/>
    <p:sldId id="296" r:id="rId6"/>
    <p:sldId id="289" r:id="rId7"/>
    <p:sldId id="287" r:id="rId8"/>
    <p:sldId id="280" r:id="rId9"/>
    <p:sldId id="286" r:id="rId10"/>
    <p:sldId id="290" r:id="rId11"/>
    <p:sldId id="281" r:id="rId12"/>
    <p:sldId id="292" r:id="rId13"/>
    <p:sldId id="297" r:id="rId14"/>
    <p:sldId id="293" r:id="rId15"/>
    <p:sldId id="291" r:id="rId16"/>
    <p:sldId id="294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1438E-4D4B-4E8A-BD2F-09DEBFC4F65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221B-6E03-425A-B475-127E10E6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3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7C269-E240-4CFF-861D-275E4F3D09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7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7C269-E240-4CFF-861D-275E4F3D09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6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D82E-3949-4189-A4A6-F5D2AFE964C3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D0A1-FEFB-4D0D-A28D-162B9BB6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D82E-3949-4189-A4A6-F5D2AFE964C3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D0A1-FEFB-4D0D-A28D-162B9BB6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9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D82E-3949-4189-A4A6-F5D2AFE964C3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D0A1-FEFB-4D0D-A28D-162B9BB6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3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D82E-3949-4189-A4A6-F5D2AFE964C3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D0A1-FEFB-4D0D-A28D-162B9BB6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1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D82E-3949-4189-A4A6-F5D2AFE964C3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D0A1-FEFB-4D0D-A28D-162B9BB6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D82E-3949-4189-A4A6-F5D2AFE964C3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D0A1-FEFB-4D0D-A28D-162B9BB6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1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D82E-3949-4189-A4A6-F5D2AFE964C3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D0A1-FEFB-4D0D-A28D-162B9BB6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4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D82E-3949-4189-A4A6-F5D2AFE964C3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D0A1-FEFB-4D0D-A28D-162B9BB6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D82E-3949-4189-A4A6-F5D2AFE964C3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D0A1-FEFB-4D0D-A28D-162B9BB6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D82E-3949-4189-A4A6-F5D2AFE964C3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D0A1-FEFB-4D0D-A28D-162B9BB6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1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D82E-3949-4189-A4A6-F5D2AFE964C3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D0A1-FEFB-4D0D-A28D-162B9BB6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3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BD82E-3949-4189-A4A6-F5D2AFE964C3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D0A1-FEFB-4D0D-A28D-162B9BB6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0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3903" y="386256"/>
            <a:ext cx="11666482" cy="16238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উপস্থিত সকলকে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5563891" y="2211582"/>
            <a:ext cx="6059036" cy="4193628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</a:p>
          <a:p>
            <a:pPr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t="2611" r="9122"/>
          <a:stretch/>
        </p:blipFill>
        <p:spPr>
          <a:xfrm>
            <a:off x="559632" y="2211582"/>
            <a:ext cx="4832086" cy="41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6" y="1343983"/>
            <a:ext cx="4582069" cy="4420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54253"/>
            <a:ext cx="5904532" cy="242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119"/>
            <a:ext cx="5904532" cy="24154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142" y="250504"/>
            <a:ext cx="5579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7173" y="5941820"/>
            <a:ext cx="3879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বাংলাদেশি</a:t>
            </a:r>
            <a:r>
              <a:rPr lang="en-US" sz="3200" dirty="0" smtClean="0"/>
              <a:t> </a:t>
            </a:r>
            <a:r>
              <a:rPr lang="en-US" sz="3200" dirty="0" err="1" smtClean="0"/>
              <a:t>মুদ্রা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625166" y="6076190"/>
            <a:ext cx="323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ইন্ডিয়ান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মুদ্রা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278906" y="2752524"/>
            <a:ext cx="331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ইউ</a:t>
            </a:r>
            <a:r>
              <a:rPr lang="en-US" sz="3200" dirty="0" smtClean="0"/>
              <a:t> </a:t>
            </a:r>
            <a:r>
              <a:rPr lang="en-US" sz="3200" dirty="0" err="1" smtClean="0"/>
              <a:t>এস</a:t>
            </a:r>
            <a:r>
              <a:rPr lang="en-US" sz="3200" dirty="0" smtClean="0"/>
              <a:t> </a:t>
            </a:r>
            <a:r>
              <a:rPr lang="en-US" sz="3200" dirty="0" err="1" smtClean="0"/>
              <a:t>ডলার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65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2092272" y="2386739"/>
            <a:ext cx="9040677" cy="4076055"/>
          </a:xfrm>
          <a:prstGeom prst="flowChartAlternate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মুদ্রা কী</a:t>
            </a:r>
            <a:r>
              <a:rPr lang="en-US" sz="6600" dirty="0" smtClean="0">
                <a:solidFill>
                  <a:schemeClr val="tx1"/>
                </a:solidFill>
                <a:latin typeface="NikoshBAN"/>
                <a:cs typeface="NikoshBAN"/>
              </a:rPr>
              <a:t>?</a:t>
            </a:r>
            <a:endParaRPr lang="bn-BD" sz="6600" dirty="0" smtClean="0">
              <a:solidFill>
                <a:schemeClr val="tx1"/>
              </a:solidFill>
              <a:latin typeface="NikoshBAN"/>
              <a:cs typeface="NikoshBAN"/>
            </a:endParaRPr>
          </a:p>
          <a:p>
            <a:r>
              <a:rPr lang="bn-BD" sz="6600" dirty="0" smtClean="0">
                <a:solidFill>
                  <a:schemeClr val="tx1"/>
                </a:solidFill>
                <a:latin typeface="NikoshBAN"/>
                <a:cs typeface="NikoshBAN"/>
              </a:rPr>
              <a:t>২। </a:t>
            </a:r>
            <a:r>
              <a:rPr lang="en-US" sz="6600" dirty="0" err="1" smtClean="0">
                <a:solidFill>
                  <a:schemeClr val="tx1"/>
                </a:solidFill>
                <a:latin typeface="NikoshBAN"/>
                <a:cs typeface="NikoshBAN"/>
              </a:rPr>
              <a:t>দ্রব্য</a:t>
            </a:r>
            <a:r>
              <a:rPr lang="en-US" sz="6600" dirty="0" smtClean="0"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/>
                <a:cs typeface="NikoshBAN"/>
              </a:rPr>
              <a:t>বিনিময়</a:t>
            </a:r>
            <a:r>
              <a:rPr lang="en-US" sz="6600" dirty="0" smtClean="0"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/>
                <a:cs typeface="NikoshBAN"/>
              </a:rPr>
              <a:t>প্রথা</a:t>
            </a:r>
            <a:r>
              <a:rPr lang="en-US" sz="6600" dirty="0" smtClean="0"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/>
                <a:cs typeface="NikoshBAN"/>
              </a:rPr>
              <a:t>কী</a:t>
            </a:r>
            <a:r>
              <a:rPr lang="en-US" sz="6600" dirty="0" smtClean="0">
                <a:solidFill>
                  <a:schemeClr val="tx1"/>
                </a:solidFill>
                <a:latin typeface="NikoshBAN"/>
                <a:cs typeface="NikoshBAN"/>
              </a:rPr>
              <a:t>?</a:t>
            </a:r>
          </a:p>
          <a:p>
            <a:r>
              <a:rPr lang="en-US" sz="6600" dirty="0" smtClean="0">
                <a:solidFill>
                  <a:schemeClr val="tx1"/>
                </a:solidFill>
                <a:latin typeface="NikoshBAN"/>
                <a:cs typeface="NikoshBAN"/>
              </a:rPr>
              <a:t>৩। </a:t>
            </a:r>
            <a:r>
              <a:rPr lang="en-US" sz="6600" dirty="0" err="1" smtClean="0">
                <a:solidFill>
                  <a:schemeClr val="tx1"/>
                </a:solidFill>
                <a:latin typeface="NikoshBAN"/>
                <a:cs typeface="NikoshBAN"/>
              </a:rPr>
              <a:t>মুদ্রা</a:t>
            </a:r>
            <a:r>
              <a:rPr lang="en-US" sz="6600" dirty="0" smtClean="0"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/>
                <a:cs typeface="NikoshBAN"/>
              </a:rPr>
              <a:t>ব্যবহারের</a:t>
            </a:r>
            <a:r>
              <a:rPr lang="en-US" sz="6600" dirty="0" smtClean="0"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/>
                <a:cs typeface="NikoshBAN"/>
              </a:rPr>
              <a:t>সুবিধা</a:t>
            </a:r>
            <a:r>
              <a:rPr lang="en-US" sz="6600" dirty="0" smtClean="0"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/>
                <a:cs typeface="NikoshBAN"/>
              </a:rPr>
              <a:t>কী</a:t>
            </a:r>
            <a:r>
              <a:rPr lang="en-US" sz="6600" dirty="0" smtClean="0">
                <a:solidFill>
                  <a:schemeClr val="tx1"/>
                </a:solidFill>
                <a:latin typeface="NikoshBAN"/>
                <a:cs typeface="NikoshBAN"/>
              </a:rPr>
              <a:t>?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NikoshBAN"/>
                <a:cs typeface="NikoshBAN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94121" y="321863"/>
            <a:ext cx="5003758" cy="1446550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algn="ctr"/>
            <a:r>
              <a:rPr lang="bn-IN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33" y="3801443"/>
            <a:ext cx="5899689" cy="2793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2"/>
          <a:stretch/>
        </p:blipFill>
        <p:spPr>
          <a:xfrm>
            <a:off x="241515" y="1852048"/>
            <a:ext cx="5027908" cy="4742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5" b="11970"/>
          <a:stretch/>
        </p:blipFill>
        <p:spPr>
          <a:xfrm>
            <a:off x="5786033" y="170482"/>
            <a:ext cx="5667214" cy="3363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274" y="0"/>
            <a:ext cx="51983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9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2188564" y="368155"/>
            <a:ext cx="4245428" cy="275447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73476" y="510772"/>
            <a:ext cx="33440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9864" y="3611105"/>
            <a:ext cx="93919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১/ বানিজ্যিক ব্যাংকের ৫টি কাজ লিখ।</a:t>
            </a:r>
          </a:p>
          <a:p>
            <a:r>
              <a:rPr lang="bn-IN" sz="4400" dirty="0" smtClean="0"/>
              <a:t>২/ কেন্দ্রীয় ব্যাংকের ৫টি কাজ  লিখ।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109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22" y="1036679"/>
            <a:ext cx="6893356" cy="5013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3478" y="6050029"/>
            <a:ext cx="43085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3478" y="21016"/>
            <a:ext cx="3394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3" y="1255415"/>
            <a:ext cx="4889474" cy="52215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91" y="4381474"/>
            <a:ext cx="5106530" cy="2095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43" y="522420"/>
            <a:ext cx="5543227" cy="3581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30278" y="166043"/>
            <a:ext cx="339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2029788" y="301020"/>
            <a:ext cx="3769956" cy="2686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86338" y="3835336"/>
            <a:ext cx="10895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সুবিধাগুলো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78472" y="902005"/>
            <a:ext cx="4163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 smtClean="0"/>
              <a:t>দলীয় কাজ</a:t>
            </a:r>
            <a:endParaRPr lang="en-US" sz="6000" u="sng" dirty="0"/>
          </a:p>
        </p:txBody>
      </p:sp>
    </p:spTree>
    <p:extLst>
      <p:ext uri="{BB962C8B-B14F-4D97-AF65-F5344CB8AC3E}">
        <p14:creationId xmlns:p14="http://schemas.microsoft.com/office/powerpoint/2010/main" val="18580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988" y="148273"/>
            <a:ext cx="2775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</a:rPr>
              <a:t>মূল্যায়ন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43035" y="1219876"/>
            <a:ext cx="6595175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ব্যাংক ব্যবস্থার জননী বলা হয় </a:t>
            </a:r>
            <a:r>
              <a:rPr lang="en-US" sz="3600" dirty="0" smtClean="0">
                <a:solidFill>
                  <a:schemeClr val="tx1"/>
                </a:solidFill>
                <a:latin typeface="NikoshBAN"/>
                <a:cs typeface="NikoshBAN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23986" y="2878053"/>
            <a:ext cx="6595175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 হিন্দুস্তান ব্যাংক প্রতিষ্ঠিত হয় কত সালে </a:t>
            </a:r>
            <a:r>
              <a:rPr lang="en-US" sz="3600" dirty="0" smtClean="0">
                <a:solidFill>
                  <a:schemeClr val="tx1"/>
                </a:solidFill>
                <a:latin typeface="NikoshBAN"/>
                <a:cs typeface="NikoshBAN"/>
              </a:rPr>
              <a:t>?</a:t>
            </a:r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23986" y="4206991"/>
            <a:ext cx="6595175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কাগজি মুদ্রার প্রচলন কখন শুরু হয় </a:t>
            </a:r>
            <a:r>
              <a:rPr lang="en-US" sz="3600" dirty="0" smtClean="0">
                <a:solidFill>
                  <a:schemeClr val="tx1"/>
                </a:solidFill>
                <a:latin typeface="NikoshBAN"/>
                <a:cs typeface="NikoshBAN"/>
              </a:rPr>
              <a:t>?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123986" y="5535929"/>
            <a:ext cx="6738209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 যাবতীয় কাজ কী হিসেবে পরিচিত </a:t>
            </a:r>
            <a:r>
              <a:rPr lang="en-US" sz="3600" dirty="0" smtClean="0">
                <a:solidFill>
                  <a:schemeClr val="tx1"/>
                </a:solidFill>
                <a:latin typeface="NikoshBAN"/>
                <a:cs typeface="NikoshBAN"/>
              </a:rPr>
              <a:t>?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7261" y="763128"/>
            <a:ext cx="5231323" cy="1326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মুদ্রাকে ব্যাংক ব্যবস্থার জননী বলা হয়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9161" y="2254702"/>
            <a:ext cx="5269423" cy="1398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 হিন্দুস্তান ব্যাংক প্রতিষ্ঠিত হয় ১৭০০ সালে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8210" y="3837240"/>
            <a:ext cx="5291704" cy="1326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ঊনবিংশ শতাব্দিতে কাগজি মুদ্রার প্রচলন শুরু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62195" y="5370860"/>
            <a:ext cx="5164489" cy="1146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ব্যাংকের যাবতীয় কার্যাবলি ব্যাংকিং হিসেবে পরিচিত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7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51287" y="1214303"/>
            <a:ext cx="4547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bn-BD" sz="6600" b="1" dirty="0">
                <a:ln w="57150" cmpd="sng">
                  <a:noFill/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759417" y="3507307"/>
            <a:ext cx="110502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 কীভাবে মূল্যের পরিমাপক হিসেবে কাজ করে </a:t>
            </a:r>
            <a:r>
              <a:rPr lang="bn-BD" sz="6600" dirty="0" smtClean="0">
                <a:solidFill>
                  <a:schemeClr val="tx1"/>
                </a:solidFill>
                <a:latin typeface="NikoshBAN"/>
                <a:cs typeface="NikoshBAN"/>
              </a:rPr>
              <a:t>বর্ণনা কর।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71" y="337021"/>
            <a:ext cx="3140991" cy="286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2718" y="12680"/>
            <a:ext cx="10131654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51" y="3441680"/>
            <a:ext cx="4282698" cy="32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6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9E3F7F-6D22-41E2-9DA0-96C1532C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38" y="3863103"/>
            <a:ext cx="5686712" cy="3236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ডেমোনেস্ট্রেটর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আর্য্যমৈত্রেয়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7" y="297286"/>
            <a:ext cx="2893134" cy="34652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35850" y="3425125"/>
            <a:ext cx="6612610" cy="275869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১০ম</a:t>
            </a:r>
            <a:endParaRPr lang="bn-BD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ফিন্যান্স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 ব্যাংকিং</a:t>
            </a:r>
          </a:p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 </a:t>
            </a:r>
            <a:endParaRPr lang="bn-BD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: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028" y="297286"/>
            <a:ext cx="2088395" cy="24459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8100" y="380999"/>
            <a:ext cx="3188673" cy="707876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করি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o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51" y="1469875"/>
            <a:ext cx="6003142" cy="41715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4958813" y="6019824"/>
            <a:ext cx="3007960" cy="6096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bn-BD" sz="4000" dirty="0" smtClean="0">
                <a:latin typeface="NikoshBAN"/>
                <a:cs typeface="NikoshBAN"/>
              </a:rPr>
              <a:t>মুদ্রা</a:t>
            </a:r>
            <a:r>
              <a:rPr lang="en-US" sz="4000" dirty="0" smtClean="0">
                <a:latin typeface="NikoshBAN"/>
                <a:cs typeface="NikoshBAN"/>
              </a:rPr>
              <a:t>/ </a:t>
            </a:r>
            <a:r>
              <a:rPr lang="en-US" sz="4000" dirty="0" err="1" smtClean="0">
                <a:latin typeface="NikoshBAN"/>
                <a:cs typeface="NikoshBAN"/>
              </a:rPr>
              <a:t>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68" y="1469876"/>
            <a:ext cx="5362413" cy="4171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4" y="1127403"/>
            <a:ext cx="7191213" cy="5218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30" y="1127403"/>
            <a:ext cx="4417017" cy="4377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0778" y="5750004"/>
            <a:ext cx="4081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1070" y="81674"/>
            <a:ext cx="4602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করি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7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9" y="1084881"/>
            <a:ext cx="11390664" cy="4819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6600" y="5904854"/>
            <a:ext cx="2758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5923" y="0"/>
            <a:ext cx="3949376" cy="83098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করি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2" y="1350000"/>
            <a:ext cx="5009828" cy="41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24" y="201478"/>
            <a:ext cx="6103749" cy="5793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2092" y="5920880"/>
            <a:ext cx="294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389" y="213340"/>
            <a:ext cx="4241847" cy="923320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করি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959100" y="792351"/>
            <a:ext cx="6273800" cy="9906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98700" y="2218841"/>
            <a:ext cx="7594600" cy="396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bn-BD" sz="8000" dirty="0" smtClean="0">
                <a:latin typeface="NikoshBAN"/>
                <a:cs typeface="NikoshBAN"/>
              </a:rPr>
              <a:t>মুদ্রা,ব্যাংক ও ব্যাংকিং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3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12372" y="556289"/>
            <a:ext cx="9731828" cy="129947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.........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012372" y="2156284"/>
            <a:ext cx="9731828" cy="4401195"/>
          </a:xfrm>
          <a:prstGeom prst="rect">
            <a:avLst/>
          </a:prstGeom>
          <a:solidFill>
            <a:srgbClr val="92D050"/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মুদ্রা ও তার ইতিহাস ব্যাখ্যা করতে পারবে।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 ব্যাংক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ও ব্যাং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করতে পারবে।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বর্ণনা করতে পারবে। 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5141" y="134340"/>
            <a:ext cx="4224430" cy="780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মুদ্রা ও তার ইতিহাস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1738" y="914399"/>
            <a:ext cx="3711665" cy="2285999"/>
            <a:chOff x="247650" y="1066800"/>
            <a:chExt cx="3466097" cy="1189755"/>
          </a:xfrm>
        </p:grpSpPr>
        <p:pic>
          <p:nvPicPr>
            <p:cNvPr id="6" name="Picture 5" descr="098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650" y="1066800"/>
              <a:ext cx="2876550" cy="118975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Right Arrow 6"/>
            <p:cNvSpPr/>
            <p:nvPr/>
          </p:nvSpPr>
          <p:spPr>
            <a:xfrm>
              <a:off x="3124200" y="1371600"/>
              <a:ext cx="589547" cy="398245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003403" y="1184163"/>
            <a:ext cx="7718156" cy="17464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en-US" sz="4400" dirty="0" smtClean="0">
                <a:latin typeface="NikoshBAN"/>
                <a:cs typeface="NikoshBAN"/>
              </a:rPr>
              <a:t>‘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দ্রব্যের বিনিময়ে দ্রব্য</a:t>
            </a:r>
            <a:r>
              <a:rPr lang="en-US" sz="4400" dirty="0" smtClean="0">
                <a:latin typeface="NikoshBAN"/>
                <a:cs typeface="NikoshBAN"/>
              </a:rPr>
              <a:t>’</a:t>
            </a:r>
            <a:r>
              <a:rPr lang="bn-BD" sz="4400" dirty="0" smtClean="0">
                <a:latin typeface="NikoshBAN"/>
                <a:cs typeface="NikoshBAN"/>
              </a:rPr>
              <a:t> এই প্রথাটি  বিনিময় প্রথা (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Barter System)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হিসেবে পরিচিত।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8868" y="5766954"/>
            <a:ext cx="9528874" cy="8134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তামা, ঝিনুক,পাথর আদিম যুগের মুদ্রার 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0380" y="3381803"/>
            <a:ext cx="9980908" cy="2203745"/>
            <a:chOff x="914400" y="4114800"/>
            <a:chExt cx="7236714" cy="1569091"/>
          </a:xfrm>
        </p:grpSpPr>
        <p:pic>
          <p:nvPicPr>
            <p:cNvPr id="11" name="Picture 10" descr="yu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4114801"/>
              <a:ext cx="2057400" cy="156909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2" name="Picture 11" descr="oqw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600" y="4114800"/>
              <a:ext cx="2235329" cy="154676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3" name="Picture 12" descr="2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8800" y="4114800"/>
              <a:ext cx="2512314" cy="155019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260</Words>
  <Application>Microsoft Office PowerPoint</Application>
  <PresentationFormat>Widescreen</PresentationFormat>
  <Paragraphs>63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41</cp:revision>
  <dcterms:created xsi:type="dcterms:W3CDTF">2020-01-10T17:10:26Z</dcterms:created>
  <dcterms:modified xsi:type="dcterms:W3CDTF">2020-03-07T12:28:40Z</dcterms:modified>
</cp:coreProperties>
</file>