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4" r:id="rId13"/>
    <p:sldId id="268" r:id="rId14"/>
    <p:sldId id="271" r:id="rId15"/>
    <p:sldId id="273" r:id="rId16"/>
    <p:sldId id="270" r:id="rId17"/>
    <p:sldId id="275" r:id="rId18"/>
    <p:sldId id="269" r:id="rId19"/>
    <p:sldId id="272" r:id="rId20"/>
    <p:sldId id="277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A5B21-1BE3-4CE0-A95A-E9469DCFFD22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CFB73-AD51-4D88-B30D-1FD5B495A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FB73-AD51-4D88-B30D-1FD5B495AF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0FDB-C6E9-442B-A8A2-2F9DBB313CC7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D746-EF62-41F4-81EF-41C24891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919" y="461631"/>
            <a:ext cx="6789200" cy="120032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b="16087"/>
          <a:stretch/>
        </p:blipFill>
        <p:spPr>
          <a:xfrm>
            <a:off x="3062986" y="2123591"/>
            <a:ext cx="5632075" cy="4439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0" y="923329"/>
            <a:ext cx="11027779" cy="4915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88769" y="0"/>
            <a:ext cx="6958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9284" y="5994415"/>
            <a:ext cx="4597707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 বাণিজ্যিক ব্যাংক</a:t>
            </a:r>
          </a:p>
        </p:txBody>
      </p:sp>
    </p:spTree>
    <p:extLst>
      <p:ext uri="{BB962C8B-B14F-4D97-AF65-F5344CB8AC3E}">
        <p14:creationId xmlns:p14="http://schemas.microsoft.com/office/powerpoint/2010/main" val="2553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43918" y="2090276"/>
            <a:ext cx="10476855" cy="3995019"/>
          </a:xfrm>
          <a:prstGeom prst="flowChartAlternate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121" y="321863"/>
            <a:ext cx="5003758" cy="1446550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8285" y="2725449"/>
            <a:ext cx="8834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অভিবাবক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91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746" y="5944407"/>
            <a:ext cx="3286379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আমানত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8" y="1331100"/>
            <a:ext cx="10447058" cy="439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8494" y="194455"/>
            <a:ext cx="6584197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2408" y="5686741"/>
            <a:ext cx="2167181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গঠন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5" y="363472"/>
            <a:ext cx="10709329" cy="492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0326" y="5888218"/>
            <a:ext cx="3814374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মঞ্জুর ও সুদ গ্রহণ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3" y="528322"/>
            <a:ext cx="5692207" cy="5159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3" y="528322"/>
            <a:ext cx="5641864" cy="5159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1044" y="5859094"/>
            <a:ext cx="3236564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প্রদান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5495" r="15770" b="10392"/>
          <a:stretch/>
        </p:blipFill>
        <p:spPr>
          <a:xfrm>
            <a:off x="2030277" y="346782"/>
            <a:ext cx="8415580" cy="528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199" y="5399315"/>
            <a:ext cx="5464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1634" y="5939173"/>
            <a:ext cx="2231757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28" y="415237"/>
            <a:ext cx="10337368" cy="525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2031385" y="885077"/>
            <a:ext cx="4245428" cy="30514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12961" y="885077"/>
            <a:ext cx="4135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29" y="4277532"/>
            <a:ext cx="1125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বানিজ্যিক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যাত্রার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92" y="5647288"/>
            <a:ext cx="3267560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 মাধ্যম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8" y="648570"/>
            <a:ext cx="5187043" cy="457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2" y="648569"/>
            <a:ext cx="5497287" cy="457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1" y="468530"/>
            <a:ext cx="5676872" cy="495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14" y="468529"/>
            <a:ext cx="5543227" cy="49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64983" y="5680387"/>
            <a:ext cx="4262034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ব্যাংকিং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03" y="358911"/>
            <a:ext cx="2893134" cy="3465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0114" y="3824149"/>
            <a:ext cx="62261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366903"/>
            <a:ext cx="6059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১০ম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51339" y="358911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4014107" y="1737013"/>
            <a:ext cx="3769956" cy="2686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0772" y="4718670"/>
            <a:ext cx="1012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4107" y="425694"/>
            <a:ext cx="416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/>
              <a:t>দলীয় কাজ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30200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903" y="271182"/>
            <a:ext cx="2775857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</a:rPr>
              <a:t>মূল্যায়ন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38490" y="1908767"/>
            <a:ext cx="6595175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ব্যাংক ব্যবস্থার জননী বলা হয়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1705" y="3582033"/>
            <a:ext cx="6595175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কাগজি মুদ্রার প্রচলন কখন শুরু হয়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6974" y="5560099"/>
            <a:ext cx="6738209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যাবতীয় কাজ কী হিসেবে পরিচিত 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/>
              </a:rPr>
              <a:t>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7261" y="1530798"/>
            <a:ext cx="5231323" cy="1326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মুদ্রাকে ব্যাংক ব্যবস্থার জননী বলা হয়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7261" y="3315923"/>
            <a:ext cx="5291704" cy="1326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ঊনবিংশ শতাব্দিতে কাগজি মুদ্রার প্রচলন শুরু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4095" y="5440811"/>
            <a:ext cx="5164489" cy="1146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যাবতীয় কার্যাবলি ব্যাংকিং হিসেবে পরিচিত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9741" y="888839"/>
            <a:ext cx="4547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6600" b="1" dirty="0">
                <a:ln w="57150" cmpd="sng">
                  <a:noFill/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404" y="3559238"/>
            <a:ext cx="11050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বাণিজ্যিক ব্যাংকের ১০টি উদ্দ্যেশ্য লিখে নিয়ে আসবে।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50" y="306876"/>
            <a:ext cx="3140991" cy="2862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992" y="141209"/>
            <a:ext cx="1013165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51" y="3557529"/>
            <a:ext cx="4282698" cy="322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2" y="1094438"/>
            <a:ext cx="9918915" cy="4633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88B14F-1539-4A3A-92DB-9AB51835152F}"/>
              </a:ext>
            </a:extLst>
          </p:cNvPr>
          <p:cNvSpPr txBox="1"/>
          <p:nvPr/>
        </p:nvSpPr>
        <p:spPr>
          <a:xfrm>
            <a:off x="2339637" y="193276"/>
            <a:ext cx="75127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6020" y="6000505"/>
            <a:ext cx="2800593" cy="707886"/>
          </a:xfrm>
          <a:prstGeom prst="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ব্যবসায়/ বাণিজ্য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88B14F-1539-4A3A-92DB-9AB51835152F}"/>
              </a:ext>
            </a:extLst>
          </p:cNvPr>
          <p:cNvSpPr txBox="1"/>
          <p:nvPr/>
        </p:nvSpPr>
        <p:spPr>
          <a:xfrm>
            <a:off x="2339637" y="216652"/>
            <a:ext cx="751272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DD2AA4-A1A4-4598-83E2-01BCE3706B5A}"/>
              </a:ext>
            </a:extLst>
          </p:cNvPr>
          <p:cNvSpPr txBox="1"/>
          <p:nvPr/>
        </p:nvSpPr>
        <p:spPr>
          <a:xfrm>
            <a:off x="1758016" y="560442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spc="14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462" y="6370107"/>
            <a:ext cx="73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63" y="1536497"/>
            <a:ext cx="73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" y="1250306"/>
            <a:ext cx="6397692" cy="451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6" y="1250305"/>
            <a:ext cx="5021451" cy="446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0691" y="5888497"/>
            <a:ext cx="951345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6072" y="5876709"/>
            <a:ext cx="2252503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ভান্ডার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7" y="1181296"/>
            <a:ext cx="5770603" cy="466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14" y="1181296"/>
            <a:ext cx="5637393" cy="4641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88B14F-1539-4A3A-92DB-9AB51835152F}"/>
              </a:ext>
            </a:extLst>
          </p:cNvPr>
          <p:cNvSpPr txBox="1"/>
          <p:nvPr/>
        </p:nvSpPr>
        <p:spPr>
          <a:xfrm>
            <a:off x="2393652" y="229600"/>
            <a:ext cx="751272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7498" y="5998172"/>
            <a:ext cx="227257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জমানো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857" y="5986642"/>
            <a:ext cx="252247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আমানত</a:t>
            </a:r>
          </a:p>
        </p:txBody>
      </p:sp>
    </p:spTree>
    <p:extLst>
      <p:ext uri="{BB962C8B-B14F-4D97-AF65-F5344CB8AC3E}">
        <p14:creationId xmlns:p14="http://schemas.microsoft.com/office/powerpoint/2010/main" val="6086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" y="1366343"/>
            <a:ext cx="5747719" cy="449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5" y="1366343"/>
            <a:ext cx="5594888" cy="449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88B14F-1539-4A3A-92DB-9AB51835152F}"/>
              </a:ext>
            </a:extLst>
          </p:cNvPr>
          <p:cNvSpPr txBox="1"/>
          <p:nvPr/>
        </p:nvSpPr>
        <p:spPr>
          <a:xfrm>
            <a:off x="2451479" y="329229"/>
            <a:ext cx="751272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0490" y="6004893"/>
            <a:ext cx="1450133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দান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8618" y="5977596"/>
            <a:ext cx="1706277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 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729207" y="1048073"/>
            <a:ext cx="6273800" cy="990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866" y="2809786"/>
            <a:ext cx="10115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673" y="842096"/>
            <a:ext cx="6101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.........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673" y="1844298"/>
            <a:ext cx="11308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বাণিজ্যিক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ব্যাংক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তা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 বাণিজ্যিক ব্যাংক সর্ম্পরকে ধারণা দিতে পারবে।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ব্যাং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করতে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b="11970"/>
          <a:stretch/>
        </p:blipFill>
        <p:spPr>
          <a:xfrm>
            <a:off x="509968" y="1135564"/>
            <a:ext cx="11172064" cy="466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07131" y="106117"/>
            <a:ext cx="615089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9920" y="5973240"/>
            <a:ext cx="4251639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বাণিজ্যিক ব্যাংক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241</Words>
  <Application>Microsoft Office PowerPoint</Application>
  <PresentationFormat>Widescreen</PresentationFormat>
  <Paragraphs>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38</cp:revision>
  <dcterms:created xsi:type="dcterms:W3CDTF">2020-01-17T16:16:41Z</dcterms:created>
  <dcterms:modified xsi:type="dcterms:W3CDTF">2020-03-07T12:30:05Z</dcterms:modified>
</cp:coreProperties>
</file>