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5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876D7-2317-468E-881D-9F4B2DD71EE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9D078-37E1-4FC6-815D-3A65BA2DB505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r>
            <a:rPr lang="en-US" dirty="0" err="1" smtClean="0"/>
            <a:t>সি</a:t>
          </a:r>
          <a:endParaRPr lang="en-US" dirty="0" smtClean="0"/>
        </a:p>
        <a:p>
          <a:r>
            <a:rPr lang="en-US" dirty="0" smtClean="0"/>
            <a:t> </a:t>
          </a:r>
          <a:r>
            <a:rPr lang="en-US" dirty="0" err="1" smtClean="0"/>
            <a:t>পি</a:t>
          </a:r>
          <a:r>
            <a:rPr lang="en-US" dirty="0" smtClean="0"/>
            <a:t> </a:t>
          </a:r>
        </a:p>
        <a:p>
          <a:r>
            <a:rPr lang="en-US" dirty="0" err="1" smtClean="0"/>
            <a:t>ইউ</a:t>
          </a:r>
          <a:endParaRPr lang="en-US" dirty="0"/>
        </a:p>
      </dgm:t>
    </dgm:pt>
    <dgm:pt modelId="{F6FB39A5-60CE-41AB-B149-CC9957163409}" type="parTrans" cxnId="{EAA009FD-F169-4A2E-BA4F-F8C467B253FD}">
      <dgm:prSet/>
      <dgm:spPr/>
      <dgm:t>
        <a:bodyPr/>
        <a:lstStyle/>
        <a:p>
          <a:endParaRPr lang="en-US"/>
        </a:p>
      </dgm:t>
    </dgm:pt>
    <dgm:pt modelId="{A7F71714-3F49-46DA-B597-77D0D7F09F44}" type="sibTrans" cxnId="{EAA009FD-F169-4A2E-BA4F-F8C467B253FD}">
      <dgm:prSet/>
      <dgm:spPr/>
      <dgm:t>
        <a:bodyPr/>
        <a:lstStyle/>
        <a:p>
          <a:endParaRPr lang="en-US"/>
        </a:p>
      </dgm:t>
    </dgm:pt>
    <dgm:pt modelId="{FBC39F4F-4EA1-4248-93F5-37865BEF8893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FF6600"/>
          </a:solidFill>
        </a:ln>
      </dgm:spPr>
      <dgm:t>
        <a:bodyPr/>
        <a:lstStyle/>
        <a:p>
          <a:endParaRPr lang="en-US" dirty="0"/>
        </a:p>
      </dgm:t>
    </dgm:pt>
    <dgm:pt modelId="{E57FDBEA-F151-47E6-8563-9368BA458DBC}" type="parTrans" cxnId="{B0B9CE51-F3A7-4504-983B-5EA417095094}">
      <dgm:prSet/>
      <dgm:spPr/>
      <dgm:t>
        <a:bodyPr/>
        <a:lstStyle/>
        <a:p>
          <a:endParaRPr lang="en-US"/>
        </a:p>
      </dgm:t>
    </dgm:pt>
    <dgm:pt modelId="{2DAA6788-DABD-4ABB-8A0A-43B9E5FEDE63}" type="sibTrans" cxnId="{B0B9CE51-F3A7-4504-983B-5EA417095094}">
      <dgm:prSet/>
      <dgm:spPr/>
      <dgm:t>
        <a:bodyPr/>
        <a:lstStyle/>
        <a:p>
          <a:endParaRPr lang="en-US"/>
        </a:p>
      </dgm:t>
    </dgm:pt>
    <dgm:pt modelId="{C7F92EF2-407F-42F7-B684-96E3A642C299}">
      <dgm:prSet phldrT="[Text]" phldr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3333FF"/>
          </a:solidFill>
        </a:ln>
      </dgm:spPr>
      <dgm:t>
        <a:bodyPr/>
        <a:lstStyle/>
        <a:p>
          <a:endParaRPr lang="en-US" dirty="0"/>
        </a:p>
      </dgm:t>
    </dgm:pt>
    <dgm:pt modelId="{419CCAC2-ADB5-49C8-9903-C22F239C817F}" type="parTrans" cxnId="{7029E022-6224-4592-848C-E8D16959F8CD}">
      <dgm:prSet/>
      <dgm:spPr/>
      <dgm:t>
        <a:bodyPr/>
        <a:lstStyle/>
        <a:p>
          <a:endParaRPr lang="en-US"/>
        </a:p>
      </dgm:t>
    </dgm:pt>
    <dgm:pt modelId="{69CA9AEA-CD22-407E-B9C1-849E7EB4053E}" type="sibTrans" cxnId="{7029E022-6224-4592-848C-E8D16959F8CD}">
      <dgm:prSet/>
      <dgm:spPr/>
      <dgm:t>
        <a:bodyPr/>
        <a:lstStyle/>
        <a:p>
          <a:endParaRPr lang="en-US"/>
        </a:p>
      </dgm:t>
    </dgm:pt>
    <dgm:pt modelId="{5AFBC5D8-4B95-4B4D-8774-02694C79C4F5}">
      <dgm:prSet phldrT="[Text]" phldr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2886C46E-D92A-4865-9E85-88E38E7A80BB}" type="parTrans" cxnId="{16EF25E8-ADD3-43F4-B24B-A5491222653B}">
      <dgm:prSet/>
      <dgm:spPr/>
      <dgm:t>
        <a:bodyPr/>
        <a:lstStyle/>
        <a:p>
          <a:endParaRPr lang="en-US"/>
        </a:p>
      </dgm:t>
    </dgm:pt>
    <dgm:pt modelId="{712886CF-BCA8-4C9C-8F9E-5A35618A70AD}" type="sibTrans" cxnId="{16EF25E8-ADD3-43F4-B24B-A5491222653B}">
      <dgm:prSet/>
      <dgm:spPr/>
      <dgm:t>
        <a:bodyPr/>
        <a:lstStyle/>
        <a:p>
          <a:endParaRPr lang="en-US"/>
        </a:p>
      </dgm:t>
    </dgm:pt>
    <dgm:pt modelId="{40D322D2-9298-487C-88B5-30C077C5C02B}">
      <dgm:prSet phldrT="[Text]" phldr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92D050"/>
          </a:solidFill>
        </a:ln>
      </dgm:spPr>
      <dgm:t>
        <a:bodyPr/>
        <a:lstStyle/>
        <a:p>
          <a:endParaRPr lang="en-US" dirty="0"/>
        </a:p>
      </dgm:t>
    </dgm:pt>
    <dgm:pt modelId="{EBEA3190-3F5A-485D-8162-0AD1A5599C02}" type="parTrans" cxnId="{085BEEA5-8A23-4E52-9185-C371AFE917E1}">
      <dgm:prSet/>
      <dgm:spPr/>
      <dgm:t>
        <a:bodyPr/>
        <a:lstStyle/>
        <a:p>
          <a:endParaRPr lang="en-US"/>
        </a:p>
      </dgm:t>
    </dgm:pt>
    <dgm:pt modelId="{BB1AB9D3-1C2B-48EB-9CAE-587D465AB9B9}" type="sibTrans" cxnId="{085BEEA5-8A23-4E52-9185-C371AFE917E1}">
      <dgm:prSet/>
      <dgm:spPr/>
      <dgm:t>
        <a:bodyPr/>
        <a:lstStyle/>
        <a:p>
          <a:endParaRPr lang="en-US"/>
        </a:p>
      </dgm:t>
    </dgm:pt>
    <dgm:pt modelId="{4E1A9045-688B-46EE-A20F-044F5C23C8D2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400C2BCA-787C-47EF-899F-8A9C5E17EE99}" type="parTrans" cxnId="{80B5C4FE-E558-47E7-9364-06D4959490F6}">
      <dgm:prSet/>
      <dgm:spPr/>
      <dgm:t>
        <a:bodyPr/>
        <a:lstStyle/>
        <a:p>
          <a:endParaRPr lang="en-US"/>
        </a:p>
      </dgm:t>
    </dgm:pt>
    <dgm:pt modelId="{0232779B-C7B7-4778-9A7F-A87397AC4A6F}" type="sibTrans" cxnId="{80B5C4FE-E558-47E7-9364-06D4959490F6}">
      <dgm:prSet/>
      <dgm:spPr/>
      <dgm:t>
        <a:bodyPr/>
        <a:lstStyle/>
        <a:p>
          <a:endParaRPr lang="en-US"/>
        </a:p>
      </dgm:t>
    </dgm:pt>
    <dgm:pt modelId="{50825027-F1A0-46C9-806E-9DC763A6E2C5}">
      <dgm:prSet/>
      <dgm:spPr/>
      <dgm:t>
        <a:bodyPr/>
        <a:lstStyle/>
        <a:p>
          <a:endParaRPr lang="en-US" dirty="0"/>
        </a:p>
      </dgm:t>
    </dgm:pt>
    <dgm:pt modelId="{86AAF79C-D35C-4F38-9E35-0EAC5E7B5A95}" type="parTrans" cxnId="{B7BF71DE-EFDD-4A6D-BEBB-E0138FBEA454}">
      <dgm:prSet/>
      <dgm:spPr/>
      <dgm:t>
        <a:bodyPr/>
        <a:lstStyle/>
        <a:p>
          <a:endParaRPr lang="en-US"/>
        </a:p>
      </dgm:t>
    </dgm:pt>
    <dgm:pt modelId="{067A002C-072A-4D0E-A6C0-552B26A3584B}" type="sibTrans" cxnId="{B7BF71DE-EFDD-4A6D-BEBB-E0138FBEA454}">
      <dgm:prSet/>
      <dgm:spPr/>
      <dgm:t>
        <a:bodyPr/>
        <a:lstStyle/>
        <a:p>
          <a:endParaRPr lang="en-US"/>
        </a:p>
      </dgm:t>
    </dgm:pt>
    <dgm:pt modelId="{071F4A0A-3720-4523-AE18-A480E432136E}" type="pres">
      <dgm:prSet presAssocID="{555876D7-2317-468E-881D-9F4B2DD71E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E86CF-312B-4979-97BB-3DB45F2C55B7}" type="pres">
      <dgm:prSet presAssocID="{AF99D078-37E1-4FC6-815D-3A65BA2DB505}" presName="centerShape" presStyleLbl="node0" presStyleIdx="0" presStyleCnt="1" custLinFactNeighborX="427" custLinFactNeighborY="-4625"/>
      <dgm:spPr/>
      <dgm:t>
        <a:bodyPr/>
        <a:lstStyle/>
        <a:p>
          <a:endParaRPr lang="en-US"/>
        </a:p>
      </dgm:t>
    </dgm:pt>
    <dgm:pt modelId="{B72FDCEC-C8FB-4F38-87C6-7536CDF501BA}" type="pres">
      <dgm:prSet presAssocID="{FBC39F4F-4EA1-4248-93F5-37865BEF8893}" presName="node" presStyleLbl="node1" presStyleIdx="0" presStyleCnt="5" custScaleX="132276" custRadScaleRad="101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6DCCD-785E-4695-A75D-BC24D927D218}" type="pres">
      <dgm:prSet presAssocID="{FBC39F4F-4EA1-4248-93F5-37865BEF8893}" presName="dummy" presStyleCnt="0"/>
      <dgm:spPr/>
    </dgm:pt>
    <dgm:pt modelId="{074C04CB-27BF-4D05-9414-B7FB84836F6B}" type="pres">
      <dgm:prSet presAssocID="{2DAA6788-DABD-4ABB-8A0A-43B9E5FEDE6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2FD9ACD-65EF-48AF-A0E8-956161AF23B2}" type="pres">
      <dgm:prSet presAssocID="{4E1A9045-688B-46EE-A20F-044F5C23C8D2}" presName="node" presStyleLbl="node1" presStyleIdx="1" presStyleCnt="5" custScaleY="119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CB226-5B0C-452D-B121-BE27B3E6C844}" type="pres">
      <dgm:prSet presAssocID="{4E1A9045-688B-46EE-A20F-044F5C23C8D2}" presName="dummy" presStyleCnt="0"/>
      <dgm:spPr/>
    </dgm:pt>
    <dgm:pt modelId="{705E4A96-2A42-4857-9C8C-DC60139654D8}" type="pres">
      <dgm:prSet presAssocID="{0232779B-C7B7-4778-9A7F-A87397AC4A6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9583E2D-D91D-45AE-995D-EBB406FBA602}" type="pres">
      <dgm:prSet presAssocID="{C7F92EF2-407F-42F7-B684-96E3A642C299}" presName="node" presStyleLbl="node1" presStyleIdx="2" presStyleCnt="5" custScaleX="128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64977-72DF-423D-8849-4DD32D0ED881}" type="pres">
      <dgm:prSet presAssocID="{C7F92EF2-407F-42F7-B684-96E3A642C299}" presName="dummy" presStyleCnt="0"/>
      <dgm:spPr/>
    </dgm:pt>
    <dgm:pt modelId="{E47DF4BC-F473-497D-8621-7C8550EF25C4}" type="pres">
      <dgm:prSet presAssocID="{69CA9AEA-CD22-407E-B9C1-849E7EB4053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41D1F5B-792F-4A24-8F34-1BEA81581154}" type="pres">
      <dgm:prSet presAssocID="{5AFBC5D8-4B95-4B4D-8774-02694C79C4F5}" presName="node" presStyleLbl="node1" presStyleIdx="3" presStyleCnt="5" custScaleX="116217" custRadScaleRad="96801" custRadScaleInc="-3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61F88-1FF3-4CD1-9B88-24B62209DB25}" type="pres">
      <dgm:prSet presAssocID="{5AFBC5D8-4B95-4B4D-8774-02694C79C4F5}" presName="dummy" presStyleCnt="0"/>
      <dgm:spPr/>
    </dgm:pt>
    <dgm:pt modelId="{FAB06E8B-F19C-4DE7-A94D-00256C20840A}" type="pres">
      <dgm:prSet presAssocID="{712886CF-BCA8-4C9C-8F9E-5A35618A70A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9C2BBDF-3C0F-457A-A501-D7D1AF2FC622}" type="pres">
      <dgm:prSet presAssocID="{40D322D2-9298-487C-88B5-30C077C5C02B}" presName="node" presStyleLbl="node1" presStyleIdx="4" presStyleCnt="5" custScaleX="106718" custScaleY="118901" custRadScaleRad="104468" custRadScaleInc="-3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F7A51-F141-490E-8C92-31EE5D0E82AC}" type="pres">
      <dgm:prSet presAssocID="{40D322D2-9298-487C-88B5-30C077C5C02B}" presName="dummy" presStyleCnt="0"/>
      <dgm:spPr/>
    </dgm:pt>
    <dgm:pt modelId="{C0A8B7C2-7AD4-410E-BA81-C5A5CA89991D}" type="pres">
      <dgm:prSet presAssocID="{BB1AB9D3-1C2B-48EB-9CAE-587D465AB9B9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F3E2871-E4AD-4B81-AA41-391C4D03671E}" type="presOf" srcId="{C7F92EF2-407F-42F7-B684-96E3A642C299}" destId="{39583E2D-D91D-45AE-995D-EBB406FBA602}" srcOrd="0" destOrd="0" presId="urn:microsoft.com/office/officeart/2005/8/layout/radial6"/>
    <dgm:cxn modelId="{AFE96B53-EBD1-471B-91F8-DF635EE9D9EC}" type="presOf" srcId="{FBC39F4F-4EA1-4248-93F5-37865BEF8893}" destId="{B72FDCEC-C8FB-4F38-87C6-7536CDF501BA}" srcOrd="0" destOrd="0" presId="urn:microsoft.com/office/officeart/2005/8/layout/radial6"/>
    <dgm:cxn modelId="{80B07178-A246-4D88-9E45-39F1A01E48B6}" type="presOf" srcId="{4E1A9045-688B-46EE-A20F-044F5C23C8D2}" destId="{E2FD9ACD-65EF-48AF-A0E8-956161AF23B2}" srcOrd="0" destOrd="0" presId="urn:microsoft.com/office/officeart/2005/8/layout/radial6"/>
    <dgm:cxn modelId="{61C44F48-9A45-42C0-8D57-8FDAC920023F}" type="presOf" srcId="{0232779B-C7B7-4778-9A7F-A87397AC4A6F}" destId="{705E4A96-2A42-4857-9C8C-DC60139654D8}" srcOrd="0" destOrd="0" presId="urn:microsoft.com/office/officeart/2005/8/layout/radial6"/>
    <dgm:cxn modelId="{FFC308AC-FCC8-45EA-874A-92CD4B8CBD89}" type="presOf" srcId="{BB1AB9D3-1C2B-48EB-9CAE-587D465AB9B9}" destId="{C0A8B7C2-7AD4-410E-BA81-C5A5CA89991D}" srcOrd="0" destOrd="0" presId="urn:microsoft.com/office/officeart/2005/8/layout/radial6"/>
    <dgm:cxn modelId="{7029E022-6224-4592-848C-E8D16959F8CD}" srcId="{AF99D078-37E1-4FC6-815D-3A65BA2DB505}" destId="{C7F92EF2-407F-42F7-B684-96E3A642C299}" srcOrd="2" destOrd="0" parTransId="{419CCAC2-ADB5-49C8-9903-C22F239C817F}" sibTransId="{69CA9AEA-CD22-407E-B9C1-849E7EB4053E}"/>
    <dgm:cxn modelId="{526EAE43-8BBA-4D6A-835E-134BBF26F5CB}" type="presOf" srcId="{40D322D2-9298-487C-88B5-30C077C5C02B}" destId="{A9C2BBDF-3C0F-457A-A501-D7D1AF2FC622}" srcOrd="0" destOrd="0" presId="urn:microsoft.com/office/officeart/2005/8/layout/radial6"/>
    <dgm:cxn modelId="{EA38D7A6-B148-4E4D-ACF3-474CD701231C}" type="presOf" srcId="{2DAA6788-DABD-4ABB-8A0A-43B9E5FEDE63}" destId="{074C04CB-27BF-4D05-9414-B7FB84836F6B}" srcOrd="0" destOrd="0" presId="urn:microsoft.com/office/officeart/2005/8/layout/radial6"/>
    <dgm:cxn modelId="{55B4ED1B-9183-4E93-A69E-72FE3AA1B1A4}" type="presOf" srcId="{555876D7-2317-468E-881D-9F4B2DD71EE0}" destId="{071F4A0A-3720-4523-AE18-A480E432136E}" srcOrd="0" destOrd="0" presId="urn:microsoft.com/office/officeart/2005/8/layout/radial6"/>
    <dgm:cxn modelId="{2FC5BA1C-D955-476E-B308-97F719CA104B}" type="presOf" srcId="{69CA9AEA-CD22-407E-B9C1-849E7EB4053E}" destId="{E47DF4BC-F473-497D-8621-7C8550EF25C4}" srcOrd="0" destOrd="0" presId="urn:microsoft.com/office/officeart/2005/8/layout/radial6"/>
    <dgm:cxn modelId="{B7BF71DE-EFDD-4A6D-BEBB-E0138FBEA454}" srcId="{555876D7-2317-468E-881D-9F4B2DD71EE0}" destId="{50825027-F1A0-46C9-806E-9DC763A6E2C5}" srcOrd="1" destOrd="0" parTransId="{86AAF79C-D35C-4F38-9E35-0EAC5E7B5A95}" sibTransId="{067A002C-072A-4D0E-A6C0-552B26A3584B}"/>
    <dgm:cxn modelId="{AA25ECFA-00F6-4879-9472-6614E6DC49A1}" type="presOf" srcId="{AF99D078-37E1-4FC6-815D-3A65BA2DB505}" destId="{CB6E86CF-312B-4979-97BB-3DB45F2C55B7}" srcOrd="0" destOrd="0" presId="urn:microsoft.com/office/officeart/2005/8/layout/radial6"/>
    <dgm:cxn modelId="{7DC09706-47D7-40DC-8152-2772AB50024D}" type="presOf" srcId="{5AFBC5D8-4B95-4B4D-8774-02694C79C4F5}" destId="{A41D1F5B-792F-4A24-8F34-1BEA81581154}" srcOrd="0" destOrd="0" presId="urn:microsoft.com/office/officeart/2005/8/layout/radial6"/>
    <dgm:cxn modelId="{085BEEA5-8A23-4E52-9185-C371AFE917E1}" srcId="{AF99D078-37E1-4FC6-815D-3A65BA2DB505}" destId="{40D322D2-9298-487C-88B5-30C077C5C02B}" srcOrd="4" destOrd="0" parTransId="{EBEA3190-3F5A-485D-8162-0AD1A5599C02}" sibTransId="{BB1AB9D3-1C2B-48EB-9CAE-587D465AB9B9}"/>
    <dgm:cxn modelId="{B0B9CE51-F3A7-4504-983B-5EA417095094}" srcId="{AF99D078-37E1-4FC6-815D-3A65BA2DB505}" destId="{FBC39F4F-4EA1-4248-93F5-37865BEF8893}" srcOrd="0" destOrd="0" parTransId="{E57FDBEA-F151-47E6-8563-9368BA458DBC}" sibTransId="{2DAA6788-DABD-4ABB-8A0A-43B9E5FEDE63}"/>
    <dgm:cxn modelId="{80B5C4FE-E558-47E7-9364-06D4959490F6}" srcId="{AF99D078-37E1-4FC6-815D-3A65BA2DB505}" destId="{4E1A9045-688B-46EE-A20F-044F5C23C8D2}" srcOrd="1" destOrd="0" parTransId="{400C2BCA-787C-47EF-899F-8A9C5E17EE99}" sibTransId="{0232779B-C7B7-4778-9A7F-A87397AC4A6F}"/>
    <dgm:cxn modelId="{16EF25E8-ADD3-43F4-B24B-A5491222653B}" srcId="{AF99D078-37E1-4FC6-815D-3A65BA2DB505}" destId="{5AFBC5D8-4B95-4B4D-8774-02694C79C4F5}" srcOrd="3" destOrd="0" parTransId="{2886C46E-D92A-4865-9E85-88E38E7A80BB}" sibTransId="{712886CF-BCA8-4C9C-8F9E-5A35618A70AD}"/>
    <dgm:cxn modelId="{EAA009FD-F169-4A2E-BA4F-F8C467B253FD}" srcId="{555876D7-2317-468E-881D-9F4B2DD71EE0}" destId="{AF99D078-37E1-4FC6-815D-3A65BA2DB505}" srcOrd="0" destOrd="0" parTransId="{F6FB39A5-60CE-41AB-B149-CC9957163409}" sibTransId="{A7F71714-3F49-46DA-B597-77D0D7F09F44}"/>
    <dgm:cxn modelId="{1C92FF8F-A76A-48F1-9A17-C419ED1D7EE2}" type="presOf" srcId="{712886CF-BCA8-4C9C-8F9E-5A35618A70AD}" destId="{FAB06E8B-F19C-4DE7-A94D-00256C20840A}" srcOrd="0" destOrd="0" presId="urn:microsoft.com/office/officeart/2005/8/layout/radial6"/>
    <dgm:cxn modelId="{5D059AB0-D395-4692-B11E-FBA14988B967}" type="presParOf" srcId="{071F4A0A-3720-4523-AE18-A480E432136E}" destId="{CB6E86CF-312B-4979-97BB-3DB45F2C55B7}" srcOrd="0" destOrd="0" presId="urn:microsoft.com/office/officeart/2005/8/layout/radial6"/>
    <dgm:cxn modelId="{C0CB97CA-AAF3-4327-BFE8-247F0EB1F8EB}" type="presParOf" srcId="{071F4A0A-3720-4523-AE18-A480E432136E}" destId="{B72FDCEC-C8FB-4F38-87C6-7536CDF501BA}" srcOrd="1" destOrd="0" presId="urn:microsoft.com/office/officeart/2005/8/layout/radial6"/>
    <dgm:cxn modelId="{B9564B93-DBA9-4D30-AAB7-BD43206E2B2D}" type="presParOf" srcId="{071F4A0A-3720-4523-AE18-A480E432136E}" destId="{E976DCCD-785E-4695-A75D-BC24D927D218}" srcOrd="2" destOrd="0" presId="urn:microsoft.com/office/officeart/2005/8/layout/radial6"/>
    <dgm:cxn modelId="{CDCE1B35-A325-4FF0-A19E-DCBC815735D2}" type="presParOf" srcId="{071F4A0A-3720-4523-AE18-A480E432136E}" destId="{074C04CB-27BF-4D05-9414-B7FB84836F6B}" srcOrd="3" destOrd="0" presId="urn:microsoft.com/office/officeart/2005/8/layout/radial6"/>
    <dgm:cxn modelId="{706D7B25-0734-4221-ADA3-FC0C79DF8A23}" type="presParOf" srcId="{071F4A0A-3720-4523-AE18-A480E432136E}" destId="{E2FD9ACD-65EF-48AF-A0E8-956161AF23B2}" srcOrd="4" destOrd="0" presId="urn:microsoft.com/office/officeart/2005/8/layout/radial6"/>
    <dgm:cxn modelId="{3F993086-8A64-4A2F-8EA4-E0030649FAF6}" type="presParOf" srcId="{071F4A0A-3720-4523-AE18-A480E432136E}" destId="{7DBCB226-5B0C-452D-B121-BE27B3E6C844}" srcOrd="5" destOrd="0" presId="urn:microsoft.com/office/officeart/2005/8/layout/radial6"/>
    <dgm:cxn modelId="{1CBA69A0-E2A6-4D81-A817-C19C53B75469}" type="presParOf" srcId="{071F4A0A-3720-4523-AE18-A480E432136E}" destId="{705E4A96-2A42-4857-9C8C-DC60139654D8}" srcOrd="6" destOrd="0" presId="urn:microsoft.com/office/officeart/2005/8/layout/radial6"/>
    <dgm:cxn modelId="{8D865E81-45E5-4308-8309-0126B7F0E2E3}" type="presParOf" srcId="{071F4A0A-3720-4523-AE18-A480E432136E}" destId="{39583E2D-D91D-45AE-995D-EBB406FBA602}" srcOrd="7" destOrd="0" presId="urn:microsoft.com/office/officeart/2005/8/layout/radial6"/>
    <dgm:cxn modelId="{DB03C19B-E315-4171-90C2-F221B777A44B}" type="presParOf" srcId="{071F4A0A-3720-4523-AE18-A480E432136E}" destId="{2E164977-72DF-423D-8849-4DD32D0ED881}" srcOrd="8" destOrd="0" presId="urn:microsoft.com/office/officeart/2005/8/layout/radial6"/>
    <dgm:cxn modelId="{F50D3184-9D5E-4300-8256-D2020101EAEF}" type="presParOf" srcId="{071F4A0A-3720-4523-AE18-A480E432136E}" destId="{E47DF4BC-F473-497D-8621-7C8550EF25C4}" srcOrd="9" destOrd="0" presId="urn:microsoft.com/office/officeart/2005/8/layout/radial6"/>
    <dgm:cxn modelId="{DB554514-4001-423C-99E3-49CDF84397A8}" type="presParOf" srcId="{071F4A0A-3720-4523-AE18-A480E432136E}" destId="{A41D1F5B-792F-4A24-8F34-1BEA81581154}" srcOrd="10" destOrd="0" presId="urn:microsoft.com/office/officeart/2005/8/layout/radial6"/>
    <dgm:cxn modelId="{ADB7B956-0DFB-4448-9333-FA8CB68EC3F0}" type="presParOf" srcId="{071F4A0A-3720-4523-AE18-A480E432136E}" destId="{45261F88-1FF3-4CD1-9B88-24B62209DB25}" srcOrd="11" destOrd="0" presId="urn:microsoft.com/office/officeart/2005/8/layout/radial6"/>
    <dgm:cxn modelId="{294F3B24-34F6-4C4D-AE26-06E76736A3D3}" type="presParOf" srcId="{071F4A0A-3720-4523-AE18-A480E432136E}" destId="{FAB06E8B-F19C-4DE7-A94D-00256C20840A}" srcOrd="12" destOrd="0" presId="urn:microsoft.com/office/officeart/2005/8/layout/radial6"/>
    <dgm:cxn modelId="{6F07D5CA-645A-451B-85EF-7D3FCD927C20}" type="presParOf" srcId="{071F4A0A-3720-4523-AE18-A480E432136E}" destId="{A9C2BBDF-3C0F-457A-A501-D7D1AF2FC622}" srcOrd="13" destOrd="0" presId="urn:microsoft.com/office/officeart/2005/8/layout/radial6"/>
    <dgm:cxn modelId="{7F0D3CA9-4167-45EC-AA33-8C84E045F316}" type="presParOf" srcId="{071F4A0A-3720-4523-AE18-A480E432136E}" destId="{F5FF7A51-F141-490E-8C92-31EE5D0E82AC}" srcOrd="14" destOrd="0" presId="urn:microsoft.com/office/officeart/2005/8/layout/radial6"/>
    <dgm:cxn modelId="{D2D07CD3-8D77-41CB-8984-9C7FC093A70D}" type="presParOf" srcId="{071F4A0A-3720-4523-AE18-A480E432136E}" destId="{C0A8B7C2-7AD4-410E-BA81-C5A5CA89991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94324-7D8E-4775-8565-D6ED814D21B5}" type="doc">
      <dgm:prSet loTypeId="urn:microsoft.com/office/officeart/2005/8/layout/radial4" loCatId="relationship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5952B56-F356-4021-9D3C-ACEB37197F6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AC11BAA-F4BA-4052-A209-13BFD974C65E}" type="parTrans" cxnId="{9040637C-9886-4F7A-8282-896B87CD4514}">
      <dgm:prSet/>
      <dgm:spPr/>
      <dgm:t>
        <a:bodyPr/>
        <a:lstStyle/>
        <a:p>
          <a:endParaRPr lang="en-US"/>
        </a:p>
      </dgm:t>
    </dgm:pt>
    <dgm:pt modelId="{B06E6EFF-596B-46CA-9883-D3EB47DBDCE3}" type="sibTrans" cxnId="{9040637C-9886-4F7A-8282-896B87CD4514}">
      <dgm:prSet/>
      <dgm:spPr/>
      <dgm:t>
        <a:bodyPr/>
        <a:lstStyle/>
        <a:p>
          <a:endParaRPr lang="en-US"/>
        </a:p>
      </dgm:t>
    </dgm:pt>
    <dgm:pt modelId="{E529797C-4D4A-4351-B1C0-036E3B9D28B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FD92AA8-16E6-4A9F-A01D-61E0F4684CDB}" type="parTrans" cxnId="{F9F58EC6-37FF-49BE-884A-299217CD685B}">
      <dgm:prSet/>
      <dgm:spPr/>
      <dgm:t>
        <a:bodyPr/>
        <a:lstStyle/>
        <a:p>
          <a:endParaRPr lang="en-US"/>
        </a:p>
      </dgm:t>
    </dgm:pt>
    <dgm:pt modelId="{2B8F5AF3-471F-40E0-8E50-7BDB774759DC}" type="sibTrans" cxnId="{F9F58EC6-37FF-49BE-884A-299217CD685B}">
      <dgm:prSet/>
      <dgm:spPr/>
      <dgm:t>
        <a:bodyPr/>
        <a:lstStyle/>
        <a:p>
          <a:endParaRPr lang="en-US"/>
        </a:p>
      </dgm:t>
    </dgm:pt>
    <dgm:pt modelId="{90B399FA-C840-43A9-87E7-3A7806FA39E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F388ABC-39E0-4A61-AAC9-3D8BFF5C9EB5}" type="parTrans" cxnId="{551898F4-9EA4-42B6-8505-19B6943D9271}">
      <dgm:prSet/>
      <dgm:spPr/>
      <dgm:t>
        <a:bodyPr/>
        <a:lstStyle/>
        <a:p>
          <a:endParaRPr lang="en-US"/>
        </a:p>
      </dgm:t>
    </dgm:pt>
    <dgm:pt modelId="{C1C0798E-B5F3-4C3E-8BD2-9D8C4967ADD9}" type="sibTrans" cxnId="{551898F4-9EA4-42B6-8505-19B6943D9271}">
      <dgm:prSet/>
      <dgm:spPr/>
      <dgm:t>
        <a:bodyPr/>
        <a:lstStyle/>
        <a:p>
          <a:endParaRPr lang="en-US"/>
        </a:p>
      </dgm:t>
    </dgm:pt>
    <dgm:pt modelId="{2DC1B78F-0EE9-459B-A1C8-75D949AA940D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BEA749-2C37-4D33-9131-1E438F4D3E67}" type="parTrans" cxnId="{E440FD13-8F48-42B9-BE49-25D81348F20F}">
      <dgm:prSet/>
      <dgm:spPr/>
      <dgm:t>
        <a:bodyPr/>
        <a:lstStyle/>
        <a:p>
          <a:endParaRPr lang="en-US"/>
        </a:p>
      </dgm:t>
    </dgm:pt>
    <dgm:pt modelId="{2B825EA8-72F7-42AC-83DA-A8B3C9F9F862}" type="sibTrans" cxnId="{E440FD13-8F48-42B9-BE49-25D81348F20F}">
      <dgm:prSet/>
      <dgm:spPr/>
      <dgm:t>
        <a:bodyPr/>
        <a:lstStyle/>
        <a:p>
          <a:endParaRPr lang="en-US"/>
        </a:p>
      </dgm:t>
    </dgm:pt>
    <dgm:pt modelId="{7CA8FEA6-7EA7-4975-AF26-C0591B08F4E4}" type="pres">
      <dgm:prSet presAssocID="{A3594324-7D8E-4775-8565-D6ED814D21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C724C8-CCAC-44C2-AB9F-94BC2C819153}" type="pres">
      <dgm:prSet presAssocID="{75952B56-F356-4021-9D3C-ACEB37197F61}" presName="centerShape" presStyleLbl="node0" presStyleIdx="0" presStyleCnt="1" custScaleX="117891" custScaleY="114994"/>
      <dgm:spPr/>
      <dgm:t>
        <a:bodyPr/>
        <a:lstStyle/>
        <a:p>
          <a:endParaRPr lang="en-US"/>
        </a:p>
      </dgm:t>
    </dgm:pt>
    <dgm:pt modelId="{45ADBF63-4C1B-4A5F-8D81-C5C360A1BE6D}" type="pres">
      <dgm:prSet presAssocID="{CFD92AA8-16E6-4A9F-A01D-61E0F4684CD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982005A-6369-435C-BD92-6CAEE98DF8F5}" type="pres">
      <dgm:prSet presAssocID="{E529797C-4D4A-4351-B1C0-036E3B9D28BA}" presName="node" presStyleLbl="node1" presStyleIdx="0" presStyleCnt="3" custRadScaleRad="96387" custRadScaleInc="2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D7E8D-A26D-4E42-958F-611E10CE4165}" type="pres">
      <dgm:prSet presAssocID="{6F388ABC-39E0-4A61-AAC9-3D8BFF5C9EB5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5E1DF6A-8ACA-41FC-8F90-A2FCD5418E23}" type="pres">
      <dgm:prSet presAssocID="{90B399FA-C840-43A9-87E7-3A7806FA39E9}" presName="node" presStyleLbl="node1" presStyleIdx="1" presStyleCnt="3" custRadScaleRad="97515" custRadScaleInc="3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83084-FE7E-4700-BD2D-01C16F1D19D6}" type="pres">
      <dgm:prSet presAssocID="{23BEA749-2C37-4D33-9131-1E438F4D3E6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EE6779A-60F0-4788-B8C6-A3CA09D4317E}" type="pres">
      <dgm:prSet presAssocID="{2DC1B78F-0EE9-459B-A1C8-75D949AA94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F05A6-C7BC-4745-8646-698DFC314033}" type="presOf" srcId="{6F388ABC-39E0-4A61-AAC9-3D8BFF5C9EB5}" destId="{6E7D7E8D-A26D-4E42-958F-611E10CE4165}" srcOrd="0" destOrd="0" presId="urn:microsoft.com/office/officeart/2005/8/layout/radial4"/>
    <dgm:cxn modelId="{2D328743-F1BE-4E90-A258-B534B0451FC4}" type="presOf" srcId="{CFD92AA8-16E6-4A9F-A01D-61E0F4684CDB}" destId="{45ADBF63-4C1B-4A5F-8D81-C5C360A1BE6D}" srcOrd="0" destOrd="0" presId="urn:microsoft.com/office/officeart/2005/8/layout/radial4"/>
    <dgm:cxn modelId="{1750C375-9972-4E87-818B-BB407D254C6C}" type="presOf" srcId="{90B399FA-C840-43A9-87E7-3A7806FA39E9}" destId="{A5E1DF6A-8ACA-41FC-8F90-A2FCD5418E23}" srcOrd="0" destOrd="0" presId="urn:microsoft.com/office/officeart/2005/8/layout/radial4"/>
    <dgm:cxn modelId="{F9F58EC6-37FF-49BE-884A-299217CD685B}" srcId="{75952B56-F356-4021-9D3C-ACEB37197F61}" destId="{E529797C-4D4A-4351-B1C0-036E3B9D28BA}" srcOrd="0" destOrd="0" parTransId="{CFD92AA8-16E6-4A9F-A01D-61E0F4684CDB}" sibTransId="{2B8F5AF3-471F-40E0-8E50-7BDB774759DC}"/>
    <dgm:cxn modelId="{6B26037D-5DFF-4381-BDB6-8E78D4578B2E}" type="presOf" srcId="{75952B56-F356-4021-9D3C-ACEB37197F61}" destId="{5BC724C8-CCAC-44C2-AB9F-94BC2C819153}" srcOrd="0" destOrd="0" presId="urn:microsoft.com/office/officeart/2005/8/layout/radial4"/>
    <dgm:cxn modelId="{3B5E7C92-98D8-45EF-8F64-38DA7254B8B1}" type="presOf" srcId="{A3594324-7D8E-4775-8565-D6ED814D21B5}" destId="{7CA8FEA6-7EA7-4975-AF26-C0591B08F4E4}" srcOrd="0" destOrd="0" presId="urn:microsoft.com/office/officeart/2005/8/layout/radial4"/>
    <dgm:cxn modelId="{E440FD13-8F48-42B9-BE49-25D81348F20F}" srcId="{75952B56-F356-4021-9D3C-ACEB37197F61}" destId="{2DC1B78F-0EE9-459B-A1C8-75D949AA940D}" srcOrd="2" destOrd="0" parTransId="{23BEA749-2C37-4D33-9131-1E438F4D3E67}" sibTransId="{2B825EA8-72F7-42AC-83DA-A8B3C9F9F862}"/>
    <dgm:cxn modelId="{551898F4-9EA4-42B6-8505-19B6943D9271}" srcId="{75952B56-F356-4021-9D3C-ACEB37197F61}" destId="{90B399FA-C840-43A9-87E7-3A7806FA39E9}" srcOrd="1" destOrd="0" parTransId="{6F388ABC-39E0-4A61-AAC9-3D8BFF5C9EB5}" sibTransId="{C1C0798E-B5F3-4C3E-8BD2-9D8C4967ADD9}"/>
    <dgm:cxn modelId="{2D4B044B-2BD1-4E46-8D9B-104A685B2828}" type="presOf" srcId="{E529797C-4D4A-4351-B1C0-036E3B9D28BA}" destId="{F982005A-6369-435C-BD92-6CAEE98DF8F5}" srcOrd="0" destOrd="0" presId="urn:microsoft.com/office/officeart/2005/8/layout/radial4"/>
    <dgm:cxn modelId="{9040637C-9886-4F7A-8282-896B87CD4514}" srcId="{A3594324-7D8E-4775-8565-D6ED814D21B5}" destId="{75952B56-F356-4021-9D3C-ACEB37197F61}" srcOrd="0" destOrd="0" parTransId="{6AC11BAA-F4BA-4052-A209-13BFD974C65E}" sibTransId="{B06E6EFF-596B-46CA-9883-D3EB47DBDCE3}"/>
    <dgm:cxn modelId="{B0703677-4089-48C4-A96C-C8F99B041BE5}" type="presOf" srcId="{23BEA749-2C37-4D33-9131-1E438F4D3E67}" destId="{9A483084-FE7E-4700-BD2D-01C16F1D19D6}" srcOrd="0" destOrd="0" presId="urn:microsoft.com/office/officeart/2005/8/layout/radial4"/>
    <dgm:cxn modelId="{2D847BF2-935F-43D0-8941-31022AFA65A9}" type="presOf" srcId="{2DC1B78F-0EE9-459B-A1C8-75D949AA940D}" destId="{9EE6779A-60F0-4788-B8C6-A3CA09D4317E}" srcOrd="0" destOrd="0" presId="urn:microsoft.com/office/officeart/2005/8/layout/radial4"/>
    <dgm:cxn modelId="{AFEFC59E-8FB3-40AE-9F0F-EF0B56D6796E}" type="presParOf" srcId="{7CA8FEA6-7EA7-4975-AF26-C0591B08F4E4}" destId="{5BC724C8-CCAC-44C2-AB9F-94BC2C819153}" srcOrd="0" destOrd="0" presId="urn:microsoft.com/office/officeart/2005/8/layout/radial4"/>
    <dgm:cxn modelId="{4CF08E11-2160-4048-92B2-53813FFF53B6}" type="presParOf" srcId="{7CA8FEA6-7EA7-4975-AF26-C0591B08F4E4}" destId="{45ADBF63-4C1B-4A5F-8D81-C5C360A1BE6D}" srcOrd="1" destOrd="0" presId="urn:microsoft.com/office/officeart/2005/8/layout/radial4"/>
    <dgm:cxn modelId="{BF487EA0-0C2F-4A2E-A633-5100F5665B08}" type="presParOf" srcId="{7CA8FEA6-7EA7-4975-AF26-C0591B08F4E4}" destId="{F982005A-6369-435C-BD92-6CAEE98DF8F5}" srcOrd="2" destOrd="0" presId="urn:microsoft.com/office/officeart/2005/8/layout/radial4"/>
    <dgm:cxn modelId="{64A7B376-51EC-4742-B859-956AACD355B3}" type="presParOf" srcId="{7CA8FEA6-7EA7-4975-AF26-C0591B08F4E4}" destId="{6E7D7E8D-A26D-4E42-958F-611E10CE4165}" srcOrd="3" destOrd="0" presId="urn:microsoft.com/office/officeart/2005/8/layout/radial4"/>
    <dgm:cxn modelId="{060B950F-A7E6-40B7-A829-AA3F11D3A3BC}" type="presParOf" srcId="{7CA8FEA6-7EA7-4975-AF26-C0591B08F4E4}" destId="{A5E1DF6A-8ACA-41FC-8F90-A2FCD5418E23}" srcOrd="4" destOrd="0" presId="urn:microsoft.com/office/officeart/2005/8/layout/radial4"/>
    <dgm:cxn modelId="{8C5306C6-E5B5-4342-8362-833B2DA77B85}" type="presParOf" srcId="{7CA8FEA6-7EA7-4975-AF26-C0591B08F4E4}" destId="{9A483084-FE7E-4700-BD2D-01C16F1D19D6}" srcOrd="5" destOrd="0" presId="urn:microsoft.com/office/officeart/2005/8/layout/radial4"/>
    <dgm:cxn modelId="{D403254E-E853-40B1-9125-B622EB3F71CC}" type="presParOf" srcId="{7CA8FEA6-7EA7-4975-AF26-C0591B08F4E4}" destId="{9EE6779A-60F0-4788-B8C6-A3CA09D4317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5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0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9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2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5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7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6FE1-7DD3-43B8-B926-94841ACDF219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0B93E-AB26-4E3C-B913-26D29572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3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2752038" y="1634497"/>
            <a:ext cx="6687923" cy="489387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</a:p>
          <a:p>
            <a:pPr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0304" y="434168"/>
            <a:ext cx="10151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উপস্থিত সকলকে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793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3"/>
          <p:cNvSpPr/>
          <p:nvPr/>
        </p:nvSpPr>
        <p:spPr>
          <a:xfrm>
            <a:off x="4473914" y="383553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2152" y="3989762"/>
            <a:ext cx="6920009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ও সফটওয়্যার কি 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62" y="1355133"/>
            <a:ext cx="2229391" cy="22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724400" y="22098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333" y="1628775"/>
            <a:ext cx="5558465" cy="4308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bn-BD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হার্ডওয়্যারঃ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স্পর্শ করা যায় ।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স্থানান্তরিত করা যায় 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যেমন,কলম।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3762" y="1628775"/>
            <a:ext cx="5989256" cy="4308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bn-BD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সফটওয়্যারঃ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স্পর্শ করা যায় না।</a:t>
            </a:r>
          </a:p>
          <a:p>
            <a:pPr algn="ctr">
              <a:buFont typeface="Wingdings" pitchFamily="2" charset="2"/>
              <a:buChar char="ü"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স্থানান্তরিত করা যায় না।</a:t>
            </a:r>
          </a:p>
          <a:p>
            <a:pPr algn="ctr">
              <a:buFont typeface="Wingdings" pitchFamily="2" charset="2"/>
              <a:buChar char="ü"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যেমন,কালি।</a:t>
            </a: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itchFamily="2" charset="2"/>
              <a:buChar char="ü"/>
            </a:pP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itchFamily="2" charset="2"/>
              <a:buChar char="ü"/>
            </a:pPr>
            <a:endParaRPr lang="bn-BD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0084" y="187035"/>
            <a:ext cx="8391832" cy="7459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56441" y="210710"/>
            <a:ext cx="3428999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567955" y="5468510"/>
            <a:ext cx="5118636" cy="1046105"/>
          </a:xfrm>
          <a:prstGeom prst="frame">
            <a:avLst>
              <a:gd name="adj1" fmla="val 6349"/>
            </a:avLst>
          </a:prstGeo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অপারেটিং সিস্টেম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6096000" y="5468510"/>
            <a:ext cx="5118634" cy="1051932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41" y="2191910"/>
            <a:ext cx="2819400" cy="3101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word_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4841" y="1887110"/>
            <a:ext cx="3429000" cy="3429000"/>
          </a:xfrm>
          <a:prstGeom prst="rect">
            <a:avLst/>
          </a:prstGeom>
        </p:spPr>
      </p:pic>
      <p:sp>
        <p:nvSpPr>
          <p:cNvPr id="9" name="Curved Right Arrow 11"/>
          <p:cNvSpPr/>
          <p:nvPr/>
        </p:nvSpPr>
        <p:spPr>
          <a:xfrm>
            <a:off x="2784841" y="667910"/>
            <a:ext cx="1295400" cy="1447800"/>
          </a:xfrm>
          <a:prstGeom prst="curvedRightArrow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urved Right Arrow 12"/>
          <p:cNvSpPr/>
          <p:nvPr/>
        </p:nvSpPr>
        <p:spPr>
          <a:xfrm flipH="1">
            <a:off x="7661641" y="515510"/>
            <a:ext cx="1295400" cy="1524000"/>
          </a:xfrm>
          <a:prstGeom prst="curvedRightArrow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3717058" y="167295"/>
            <a:ext cx="4748993" cy="609600"/>
          </a:xfrm>
          <a:prstGeom prst="frame">
            <a:avLst>
              <a:gd name="adj1" fmla="val 6349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সফটওয়্যার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  দেখি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word_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739" y="941893"/>
            <a:ext cx="3242290" cy="30468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72225" y="1023301"/>
            <a:ext cx="4707255" cy="2905121"/>
            <a:chOff x="4638236" y="863308"/>
            <a:chExt cx="4504792" cy="26670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8236" y="863308"/>
              <a:ext cx="4504792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629153" y="1853908"/>
              <a:ext cx="26756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ডিজিটাল বাংলাদেশ গড়ার জন্য আমরা কাজ করে যাবো।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      </a:t>
              </a:r>
            </a:p>
          </p:txBody>
        </p:sp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1" y="4174151"/>
            <a:ext cx="2448755" cy="24326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22"/>
          <p:cNvGrpSpPr/>
          <p:nvPr/>
        </p:nvGrpSpPr>
        <p:grpSpPr>
          <a:xfrm>
            <a:off x="6372225" y="4153711"/>
            <a:ext cx="4707255" cy="2510845"/>
            <a:chOff x="3609003" y="3886200"/>
            <a:chExt cx="4391997" cy="2730402"/>
          </a:xfrm>
        </p:grpSpPr>
        <p:grpSp>
          <p:nvGrpSpPr>
            <p:cNvPr id="11" name="Group 19"/>
            <p:cNvGrpSpPr/>
            <p:nvPr/>
          </p:nvGrpSpPr>
          <p:grpSpPr>
            <a:xfrm>
              <a:off x="3609003" y="3886200"/>
              <a:ext cx="4391997" cy="2730402"/>
              <a:chOff x="3609003" y="3886200"/>
              <a:chExt cx="4391997" cy="2730402"/>
            </a:xfrm>
          </p:grpSpPr>
          <p:grpSp>
            <p:nvGrpSpPr>
              <p:cNvPr id="16" name="Group 17"/>
              <p:cNvGrpSpPr/>
              <p:nvPr/>
            </p:nvGrpSpPr>
            <p:grpSpPr>
              <a:xfrm>
                <a:off x="3609003" y="3886200"/>
                <a:ext cx="4391997" cy="2730402"/>
                <a:chOff x="3609003" y="3886200"/>
                <a:chExt cx="4391997" cy="273040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9003" y="3886200"/>
                  <a:ext cx="4391997" cy="2730402"/>
                </a:xfrm>
                <a:prstGeom prst="rect">
                  <a:avLst/>
                </a:prstGeom>
              </p:spPr>
            </p:pic>
            <p:grpSp>
              <p:nvGrpSpPr>
                <p:cNvPr id="19" name="Group 11"/>
                <p:cNvGrpSpPr/>
                <p:nvPr/>
              </p:nvGrpSpPr>
              <p:grpSpPr>
                <a:xfrm>
                  <a:off x="3810000" y="4114800"/>
                  <a:ext cx="4038600" cy="1752600"/>
                  <a:chOff x="685800" y="228600"/>
                  <a:chExt cx="4191000" cy="3943351"/>
                </a:xfrm>
              </p:grpSpPr>
              <p:pic>
                <p:nvPicPr>
                  <p:cNvPr id="2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59412" r="17894" b="87978"/>
                  <a:stretch>
                    <a:fillRect/>
                  </a:stretch>
                </p:blipFill>
                <p:spPr bwMode="auto">
                  <a:xfrm>
                    <a:off x="2248877" y="228600"/>
                    <a:ext cx="1256323" cy="838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r="71765" b="87978"/>
                  <a:stretch>
                    <a:fillRect/>
                  </a:stretch>
                </p:blipFill>
                <p:spPr bwMode="auto">
                  <a:xfrm>
                    <a:off x="685800" y="228600"/>
                    <a:ext cx="1563077" cy="838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t="13114" r="94118" b="27869"/>
                  <a:stretch>
                    <a:fillRect/>
                  </a:stretch>
                </p:blipFill>
                <p:spPr bwMode="auto">
                  <a:xfrm>
                    <a:off x="685800" y="1066800"/>
                    <a:ext cx="990600" cy="304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83529" t="12022"/>
                  <a:stretch>
                    <a:fillRect/>
                  </a:stretch>
                </p:blipFill>
                <p:spPr bwMode="auto">
                  <a:xfrm>
                    <a:off x="3505200" y="228601"/>
                    <a:ext cx="1371600" cy="3943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32353" t="47541" r="40588"/>
                  <a:stretch>
                    <a:fillRect/>
                  </a:stretch>
                </p:blipFill>
                <p:spPr bwMode="auto">
                  <a:xfrm>
                    <a:off x="1600200" y="1066800"/>
                    <a:ext cx="1981200" cy="304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17" name="Rectangle 16"/>
              <p:cNvSpPr/>
              <p:nvPr/>
            </p:nvSpPr>
            <p:spPr>
              <a:xfrm>
                <a:off x="4648200" y="4495800"/>
                <a:ext cx="19050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" name="Group 24"/>
            <p:cNvGrpSpPr/>
            <p:nvPr/>
          </p:nvGrpSpPr>
          <p:grpSpPr>
            <a:xfrm>
              <a:off x="5257800" y="4800600"/>
              <a:ext cx="838200" cy="762000"/>
              <a:chOff x="5257800" y="4800600"/>
              <a:chExt cx="838200" cy="762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57800" y="4800600"/>
                <a:ext cx="838200" cy="381000"/>
              </a:xfrm>
              <a:prstGeom prst="rect">
                <a:avLst/>
              </a:prstGeom>
              <a:solidFill>
                <a:srgbClr val="0C721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62600" y="4876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5257800" y="48006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ight Arrow 1"/>
          <p:cNvSpPr/>
          <p:nvPr/>
        </p:nvSpPr>
        <p:spPr>
          <a:xfrm>
            <a:off x="4541577" y="2102346"/>
            <a:ext cx="1671637" cy="9837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570434" y="4994582"/>
            <a:ext cx="1671637" cy="9837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3"/>
          <p:cNvSpPr/>
          <p:nvPr/>
        </p:nvSpPr>
        <p:spPr>
          <a:xfrm>
            <a:off x="4267200" y="11386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1504" y="2810494"/>
            <a:ext cx="107613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হার্ডওয়্যার ও সফটওয়্যার এর নাম লিখ 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>
            <a:off x="6170532" y="4184255"/>
            <a:ext cx="3659268" cy="2359154"/>
            <a:chOff x="3733800" y="2819400"/>
            <a:chExt cx="4038600" cy="3263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819400"/>
              <a:ext cx="4038600" cy="3263802"/>
            </a:xfrm>
            <a:prstGeom prst="rect">
              <a:avLst/>
            </a:prstGeom>
          </p:spPr>
        </p:pic>
        <p:pic>
          <p:nvPicPr>
            <p:cNvPr id="6" name="Picture 5" descr="Woman_with_guitar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3193083"/>
              <a:ext cx="1390649" cy="2031224"/>
            </a:xfrm>
            <a:prstGeom prst="rect">
              <a:avLst/>
            </a:prstGeom>
          </p:spPr>
        </p:pic>
      </p:grpSp>
      <p:pic>
        <p:nvPicPr>
          <p:cNvPr id="7" name="Picture 6" descr="vlc-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7566" y="4985934"/>
            <a:ext cx="129540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gool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972256"/>
            <a:ext cx="4114800" cy="2988979"/>
          </a:xfrm>
          <a:prstGeom prst="rect">
            <a:avLst/>
          </a:prstGeom>
        </p:spPr>
      </p:pic>
      <p:pic>
        <p:nvPicPr>
          <p:cNvPr id="9" name="Picture 8" descr="browser.jpg"/>
          <p:cNvPicPr>
            <a:picLocks noChangeAspect="1"/>
          </p:cNvPicPr>
          <p:nvPr/>
        </p:nvPicPr>
        <p:blipFill>
          <a:blip r:embed="rId6" cstate="print"/>
          <a:srcRect l="34436" r="31323" b="50000"/>
          <a:stretch>
            <a:fillRect/>
          </a:stretch>
        </p:blipFill>
        <p:spPr>
          <a:xfrm>
            <a:off x="2484191" y="1572185"/>
            <a:ext cx="1163216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4127837" y="5380727"/>
            <a:ext cx="2042695" cy="57782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57208" y="2223052"/>
            <a:ext cx="2114967" cy="58186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3009900" y="139636"/>
            <a:ext cx="61722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 সফটওয়্যার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1099099" y="248720"/>
            <a:ext cx="9730825" cy="902677"/>
            <a:chOff x="1619048" y="477137"/>
            <a:chExt cx="4114800" cy="838200"/>
          </a:xfrm>
        </p:grpSpPr>
        <p:sp>
          <p:nvSpPr>
            <p:cNvPr id="5" name="Rectangle 4"/>
            <p:cNvSpPr/>
            <p:nvPr/>
          </p:nvSpPr>
          <p:spPr>
            <a:xfrm>
              <a:off x="1619048" y="477137"/>
              <a:ext cx="4114800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        Microsoft Office 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2013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pic>
          <p:nvPicPr>
            <p:cNvPr id="6" name="Picture 5" descr="animated-computer-image-000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0445" y="517070"/>
              <a:ext cx="598715" cy="7075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7" name="Group 35"/>
          <p:cNvGrpSpPr/>
          <p:nvPr/>
        </p:nvGrpSpPr>
        <p:grpSpPr>
          <a:xfrm>
            <a:off x="3519949" y="1563546"/>
            <a:ext cx="6248400" cy="4763316"/>
            <a:chOff x="2603180" y="1752600"/>
            <a:chExt cx="5101758" cy="3908513"/>
          </a:xfrm>
        </p:grpSpPr>
        <p:grpSp>
          <p:nvGrpSpPr>
            <p:cNvPr id="8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        Microsoft Office Info path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28" name="Picture 27" descr="InfoPath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9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Microsoft Office Access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endParaRPr lang="en-US" sz="2000" dirty="0"/>
              </a:p>
            </p:txBody>
          </p:sp>
          <p:pic>
            <p:nvPicPr>
              <p:cNvPr id="26" name="Picture 25" descr="Microsoft Office Access.png"/>
              <p:cNvPicPr>
                <a:picLocks noChangeAspect="1"/>
              </p:cNvPicPr>
              <p:nvPr/>
            </p:nvPicPr>
            <p:blipFill>
              <a:blip r:embed="rId4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10" name="Group 22"/>
            <p:cNvGrpSpPr/>
            <p:nvPr/>
          </p:nvGrpSpPr>
          <p:grpSpPr>
            <a:xfrm>
              <a:off x="2603180" y="5138598"/>
              <a:ext cx="5037940" cy="522515"/>
              <a:chOff x="1389576" y="5292194"/>
              <a:chExt cx="5325288" cy="80532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389576" y="5292194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Microsoft Office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24" name="Picture 23" descr="word_Icon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11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Microsoft Office Excel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22" name="Picture 21" descr="aplication soft ware.jpg"/>
              <p:cNvPicPr>
                <a:picLocks noChangeAspect="1"/>
              </p:cNvPicPr>
              <p:nvPr/>
            </p:nvPicPr>
            <p:blipFill>
              <a:blip r:embed="rId6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12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Microsoft Office Power Point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pic>
            <p:nvPicPr>
              <p:cNvPr id="20" name="Picture 19" descr="aplication soft ware.jpg"/>
              <p:cNvPicPr>
                <a:picLocks noChangeAspect="1"/>
              </p:cNvPicPr>
              <p:nvPr/>
            </p:nvPicPr>
            <p:blipFill>
              <a:blip r:embed="rId6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13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Microsoft Office Groove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8" name="Picture 17" descr="groove_2007_color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14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 Microsoft Office On Note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6" name="Picture 15" descr="OneNote-ico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29" name="Rectangle 28"/>
          <p:cNvSpPr/>
          <p:nvPr/>
        </p:nvSpPr>
        <p:spPr>
          <a:xfrm>
            <a:off x="1081549" y="1399423"/>
            <a:ext cx="2362200" cy="8499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Microsoft Office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bn-IN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এর ফোল্ডার এ  ক্লিক করি।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0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4411" y="2641661"/>
            <a:ext cx="4002000" cy="383907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3793932"/>
              </p:ext>
            </p:extLst>
          </p:nvPr>
        </p:nvGraphicFramePr>
        <p:xfrm>
          <a:off x="5933667" y="2641661"/>
          <a:ext cx="5796371" cy="363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842963" y="197414"/>
            <a:ext cx="10887075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33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C724C8-CCAC-44C2-AB9F-94BC2C819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BC724C8-CCAC-44C2-AB9F-94BC2C819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5BC724C8-CCAC-44C2-AB9F-94BC2C819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5BC724C8-CCAC-44C2-AB9F-94BC2C819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ADBF63-4C1B-4A5F-8D81-C5C360A1B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45ADBF63-4C1B-4A5F-8D81-C5C360A1B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45ADBF63-4C1B-4A5F-8D81-C5C360A1B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5ADBF63-4C1B-4A5F-8D81-C5C360A1B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82005A-6369-435C-BD92-6CAEE98DF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982005A-6369-435C-BD92-6CAEE98DF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F982005A-6369-435C-BD92-6CAEE98DF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982005A-6369-435C-BD92-6CAEE98DF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7D7E8D-A26D-4E42-958F-611E10CE4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6E7D7E8D-A26D-4E42-958F-611E10CE4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6E7D7E8D-A26D-4E42-958F-611E10CE4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6E7D7E8D-A26D-4E42-958F-611E10CE4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E1DF6A-8ACA-41FC-8F90-A2FCD541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A5E1DF6A-8ACA-41FC-8F90-A2FCD541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A5E1DF6A-8ACA-41FC-8F90-A2FCD541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A5E1DF6A-8ACA-41FC-8F90-A2FCD5418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483084-FE7E-4700-BD2D-01C16F1D1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9A483084-FE7E-4700-BD2D-01C16F1D1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9A483084-FE7E-4700-BD2D-01C16F1D1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9A483084-FE7E-4700-BD2D-01C16F1D1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E6779A-60F0-4788-B8C6-A3CA09D43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9EE6779A-60F0-4788-B8C6-A3CA09D43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9EE6779A-60F0-4788-B8C6-A3CA09D43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9EE6779A-60F0-4788-B8C6-A3CA09D43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3"/>
          <p:cNvSpPr/>
          <p:nvPr/>
        </p:nvSpPr>
        <p:spPr>
          <a:xfrm>
            <a:off x="4267199" y="1085851"/>
            <a:ext cx="3657600" cy="1253706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as-IN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bn-BD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084" y="2659559"/>
            <a:ext cx="1077983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হার্ডওয়্যার ও সফটওয়্যার এর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লিখ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50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62964" y="19812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39" y="1981200"/>
            <a:ext cx="10104250" cy="34467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ct val="50000"/>
              </a:spcBef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সফটওয়্যার কি?</a:t>
            </a:r>
          </a:p>
          <a:p>
            <a:pPr lvl="1">
              <a:spcBef>
                <a:spcPct val="50000"/>
              </a:spcBef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হার্ডওয়্যার কি?</a:t>
            </a:r>
          </a:p>
          <a:p>
            <a:pPr lvl="1">
              <a:spcBef>
                <a:spcPct val="50000"/>
              </a:spcBef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 নাম বল।</a:t>
            </a:r>
          </a:p>
          <a:p>
            <a:pPr lvl="1">
              <a:spcBef>
                <a:spcPct val="50000"/>
              </a:spcBef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একটি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হার্ডওয়্যারের নাম বল।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0175" y="436602"/>
            <a:ext cx="2615536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931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03" y="358911"/>
            <a:ext cx="2893134" cy="3465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0114" y="3824149"/>
            <a:ext cx="622611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5999" y="1905506"/>
            <a:ext cx="59513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৫০ মিনিট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808464" y="358911"/>
            <a:ext cx="15498" cy="59488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69622" y="745931"/>
            <a:ext cx="4979315" cy="156966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242" y="3300413"/>
            <a:ext cx="10545607" cy="221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ও সফটওয়্যার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0173" y="1720840"/>
            <a:ext cx="10131654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7895" y="44474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8225" y="170110"/>
            <a:ext cx="9478646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n-BD" sz="144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-249539"/>
            <a:ext cx="3615254" cy="3105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22" y="388633"/>
            <a:ext cx="4984881" cy="1941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33" y="3832327"/>
            <a:ext cx="2667187" cy="2387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87" y="3901709"/>
            <a:ext cx="3113902" cy="2148657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790695" y="2320235"/>
            <a:ext cx="17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527" y="2560335"/>
            <a:ext cx="221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 বোর্ড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4982" y="6267784"/>
            <a:ext cx="136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9158" y="6051267"/>
            <a:ext cx="147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969" y="2986793"/>
            <a:ext cx="46932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9113" y="3063399"/>
            <a:ext cx="46932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</a:t>
            </a:r>
            <a:r>
              <a:rPr lang="as-IN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6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7895" y="44474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>
                <a:solidFill>
                  <a:srgbClr val="FFFF00"/>
                </a:solidFill>
              </a:rPr>
              <a:t/>
            </a:r>
            <a:br>
              <a:rPr lang="bn-BD" b="1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8225" y="170110"/>
            <a:ext cx="9478646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n-BD" sz="14400" b="1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7" y="418402"/>
            <a:ext cx="3750520" cy="2405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99" y="418402"/>
            <a:ext cx="3988375" cy="2405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76" y="3841761"/>
            <a:ext cx="3920996" cy="2600460"/>
          </a:xfrm>
          <a:prstGeom prst="rect">
            <a:avLst/>
          </a:prstGeom>
          <a:solidFill>
            <a:srgbClr val="C00000"/>
          </a:solidFill>
          <a:effectLst>
            <a:glow rad="127000">
              <a:srgbClr val="00B050"/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2" y="3841761"/>
            <a:ext cx="3715136" cy="2565418"/>
          </a:xfrm>
          <a:prstGeom prst="rect">
            <a:avLst/>
          </a:prstGeom>
          <a:effectLst>
            <a:glow rad="127000">
              <a:srgbClr val="002060"/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1683" y="2965957"/>
            <a:ext cx="475439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6778" y="2965957"/>
            <a:ext cx="475439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as-IN" sz="40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as-IN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0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0584279"/>
              </p:ext>
            </p:extLst>
          </p:nvPr>
        </p:nvGraphicFramePr>
        <p:xfrm>
          <a:off x="1066797" y="167838"/>
          <a:ext cx="10148891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34260" y="37435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398" y="1082238"/>
            <a:ext cx="16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4073" y="2659559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মাউস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8260" y="5418197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itchFamily="2" charset="0"/>
              </a:rPr>
              <a:t>র‍্যাম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383" y="53161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itchFamily="2" charset="0"/>
              </a:rPr>
              <a:t>ডিভিডি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2959100" y="1062360"/>
            <a:ext cx="6273800" cy="990600"/>
          </a:xfrm>
          <a:prstGeom prst="flowChartTerminator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8412" y="2644170"/>
            <a:ext cx="9500099" cy="156966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ও সফটওয়্যার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9899" y="889059"/>
            <a:ext cx="3657600" cy="10156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498" y="2476500"/>
            <a:ext cx="10820401" cy="30426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সফট্ওয়্যা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সফট্ওয়্যারের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5099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49775" y="99444"/>
            <a:ext cx="7092449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ও সফটওয়্যার এর সংজ্ঞা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99" y="1086773"/>
            <a:ext cx="10768452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হার্ডওয়্যারঃ কম্পিউটারের সকল প্রকার যন্ত্রাংশকে হার্ডওয়্যার বলে।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0" y="2223251"/>
            <a:ext cx="4960371" cy="374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23" y="1968972"/>
            <a:ext cx="4729002" cy="1841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1" y="4088731"/>
            <a:ext cx="3796974" cy="2220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71" y="4054612"/>
            <a:ext cx="2665094" cy="22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4749" y="142168"/>
            <a:ext cx="10191136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ও সফটওয়্যার এর সংজ্ঞা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093" y="1076967"/>
            <a:ext cx="10733814" cy="70788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সফটওয়্যারঃ কম্পিটারের প্রোগ্রামিং অংশকে সফটওয়্যার বলে।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15" y="2116073"/>
            <a:ext cx="5006205" cy="2815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80" y="4932063"/>
            <a:ext cx="2869683" cy="1798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7" y="2116073"/>
            <a:ext cx="4942477" cy="28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333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15</cp:revision>
  <dcterms:created xsi:type="dcterms:W3CDTF">2020-02-22T04:22:18Z</dcterms:created>
  <dcterms:modified xsi:type="dcterms:W3CDTF">2020-03-07T12:57:42Z</dcterms:modified>
</cp:coreProperties>
</file>