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96" r:id="rId3"/>
    <p:sldId id="295" r:id="rId4"/>
    <p:sldId id="300" r:id="rId5"/>
    <p:sldId id="287" r:id="rId6"/>
    <p:sldId id="302" r:id="rId7"/>
    <p:sldId id="273" r:id="rId8"/>
    <p:sldId id="281" r:id="rId9"/>
    <p:sldId id="282" r:id="rId10"/>
    <p:sldId id="274" r:id="rId11"/>
    <p:sldId id="275" r:id="rId12"/>
    <p:sldId id="276" r:id="rId13"/>
    <p:sldId id="288" r:id="rId14"/>
    <p:sldId id="289" r:id="rId15"/>
    <p:sldId id="301" r:id="rId16"/>
    <p:sldId id="268" r:id="rId17"/>
    <p:sldId id="269" r:id="rId18"/>
    <p:sldId id="285" r:id="rId19"/>
    <p:sldId id="298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2" autoAdjust="0"/>
  </p:normalViewPr>
  <p:slideViewPr>
    <p:cSldViewPr>
      <p:cViewPr varScale="1">
        <p:scale>
          <a:sx n="56" d="100"/>
          <a:sy n="56" d="100"/>
        </p:scale>
        <p:origin x="17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702A-2E22-488E-8C8F-E708A25BB068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809C5-C9D6-4679-BF9A-A0BBC2AC1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09C5-C9D6-4679-BF9A-A0BBC2AC18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2E82-3F1C-4094-8328-254518DFB6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2E82-3F1C-4094-8328-254518DFB6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2E82-3F1C-4094-8328-254518DFB6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9DFA-2223-4578-9A65-2B43B6F143CE}" type="datetimeFigureOut">
              <a:rPr lang="en-US" smtClean="0"/>
              <a:pPr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FA47-86FB-48A3-837F-9D5A8296E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osama.jpg"/>
          <p:cNvPicPr>
            <a:picLocks noChangeAspect="1"/>
          </p:cNvPicPr>
          <p:nvPr/>
        </p:nvPicPr>
        <p:blipFill rotWithShape="1">
          <a:blip r:embed="rId2"/>
          <a:srcRect l="16257" r="9426" b="13793"/>
          <a:stretch/>
        </p:blipFill>
        <p:spPr>
          <a:xfrm>
            <a:off x="2286000" y="1752600"/>
            <a:ext cx="4876800" cy="3810000"/>
          </a:xfrm>
          <a:prstGeom prst="rect">
            <a:avLst/>
          </a:prstGeom>
          <a:noFill/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32910"/>
            <a:ext cx="2511787" cy="1665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66114"/>
            <a:ext cx="595884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20099963" lon="21599973" rev="21599973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/>
                <a:latin typeface="NikoshBAN" pitchFamily="2" charset="0"/>
                <a:cs typeface="NikoshBAN" pitchFamily="2" charset="0"/>
              </a:rPr>
              <a:t>একজন ছাত্রের সকালের নাস্তার তালিকা</a:t>
            </a:r>
          </a:p>
        </p:txBody>
      </p:sp>
      <p:pic>
        <p:nvPicPr>
          <p:cNvPr id="10" name="Picture 9" descr="e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155312"/>
            <a:ext cx="2078843" cy="158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ve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27" y="4099320"/>
            <a:ext cx="2140687" cy="153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12" y="1055416"/>
            <a:ext cx="2057400" cy="193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470212" y="3166896"/>
            <a:ext cx="2057400" cy="468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3009552"/>
            <a:ext cx="2133600" cy="782698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1889999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8045" y="5891130"/>
            <a:ext cx="1622367" cy="82272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08618" y="5910526"/>
            <a:ext cx="1828800" cy="69174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e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38" y="4399478"/>
            <a:ext cx="2149417" cy="1469150"/>
          </a:xfrm>
          <a:prstGeom prst="rect">
            <a:avLst/>
          </a:prstGeom>
        </p:spPr>
      </p:pic>
      <p:pic>
        <p:nvPicPr>
          <p:cNvPr id="5" name="Picture 4" descr="dal.jpg"/>
          <p:cNvPicPr>
            <a:picLocks noChangeAspect="1"/>
          </p:cNvPicPr>
          <p:nvPr/>
        </p:nvPicPr>
        <p:blipFill rotWithShape="1">
          <a:blip r:embed="rId4"/>
          <a:srcRect l="2937" t="18001" r="8927" b="7999"/>
          <a:stretch/>
        </p:blipFill>
        <p:spPr>
          <a:xfrm>
            <a:off x="457200" y="4197749"/>
            <a:ext cx="2392074" cy="163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e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170141"/>
            <a:ext cx="2372094" cy="19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v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066800"/>
            <a:ext cx="2266431" cy="182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85668"/>
            <a:ext cx="594360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একজন ছাত্রের দুপুরের খাবার তালিকা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1715" y="3114336"/>
            <a:ext cx="2057400" cy="609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20046" y="3114336"/>
            <a:ext cx="2133600" cy="727864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1889999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44094" y="6019800"/>
            <a:ext cx="1828800" cy="6155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 rot="1357807">
            <a:off x="865891" y="5955969"/>
            <a:ext cx="1449048" cy="709213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543" y="281828"/>
            <a:ext cx="609600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একজন ছাত্রের রাতের খাবার তালিকা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renge.jpg"/>
          <p:cNvPicPr>
            <a:picLocks noChangeAspect="1"/>
          </p:cNvPicPr>
          <p:nvPr/>
        </p:nvPicPr>
        <p:blipFill rotWithShape="1">
          <a:blip r:embed="rId3"/>
          <a:srcRect l="21519" t="9090" r="22291" b="7273"/>
          <a:stretch/>
        </p:blipFill>
        <p:spPr>
          <a:xfrm>
            <a:off x="555384" y="4271652"/>
            <a:ext cx="1514061" cy="14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1" y="1481230"/>
            <a:ext cx="1695202" cy="164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ota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322" y="4077098"/>
            <a:ext cx="1904999" cy="1676400"/>
          </a:xfrm>
          <a:prstGeom prst="rect">
            <a:avLst/>
          </a:prstGeom>
        </p:spPr>
      </p:pic>
      <p:pic>
        <p:nvPicPr>
          <p:cNvPr id="6" name="Picture 5" descr="va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322" y="838200"/>
            <a:ext cx="188322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404771" y="3129049"/>
            <a:ext cx="2057400" cy="468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 rot="18599260">
            <a:off x="6506563" y="2500626"/>
            <a:ext cx="1447800" cy="12959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9362" y="3296426"/>
            <a:ext cx="2133600" cy="782698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1889999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8014" y="5970964"/>
            <a:ext cx="1828800" cy="5060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821" y="233379"/>
            <a:ext cx="4911212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একজন ছাত্রের প্রতিদিনের কাজ লক্ষ্য কর।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y Reading - Cartoon 5.gif"/>
          <p:cNvPicPr>
            <a:picLocks noChangeAspect="1"/>
          </p:cNvPicPr>
          <p:nvPr/>
        </p:nvPicPr>
        <p:blipFill rotWithShape="1">
          <a:blip r:embed="rId3"/>
          <a:srcRect t="12909" r="11882"/>
          <a:stretch/>
        </p:blipFill>
        <p:spPr>
          <a:xfrm>
            <a:off x="5113995" y="3048237"/>
            <a:ext cx="762001" cy="9159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6596" y="1392351"/>
            <a:ext cx="383286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প্রতিদিন স্কুলে যায়।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596" y="3108392"/>
            <a:ext cx="3886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নিয়মিত লেখা-পড়া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96" y="1009972"/>
            <a:ext cx="991171" cy="9482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6596" y="3964168"/>
            <a:ext cx="346651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নিয়মিত ব্যায়াম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3295855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991" y="3993957"/>
            <a:ext cx="601005" cy="806643"/>
          </a:xfrm>
          <a:prstGeom prst="rect">
            <a:avLst/>
          </a:prstGeom>
        </p:spPr>
      </p:pic>
      <p:pic>
        <p:nvPicPr>
          <p:cNvPr id="26" name="Picture 25" descr="footbal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346" y="1977126"/>
            <a:ext cx="781621" cy="104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46795" y="2251231"/>
            <a:ext cx="4267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নিয়মিত খেলা-ধূলা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510" y="5562600"/>
            <a:ext cx="8442289" cy="69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সুতরাং ঐ ছাত্রটির খাদ্য তালিকাটি ছিল সুষম খাদ্য তালিকা।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3" grpId="0"/>
      <p:bldP spid="2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7833"/>
            <a:ext cx="27432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অসুষম খাদ্যের প্রভাব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enmark_x_reader_apologies_by_whatdreamsaremadeuv-d6rgh4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61" y="4185982"/>
            <a:ext cx="1640222" cy="152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947982"/>
            <a:ext cx="34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খেলা-ধূলায় অমনযোগী।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red-Boring-Tired-Speepy-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277" y="3084513"/>
            <a:ext cx="621323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371" y="3466375"/>
            <a:ext cx="358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পাতলা গড়নের দূর্বল শরীর।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107" y="1615642"/>
            <a:ext cx="29866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পাঠে অমনযোগী।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umblr_lkgzml7TH51qjubdpo1_5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461" y="1271180"/>
            <a:ext cx="1320339" cy="1447800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6014846" y="1577479"/>
            <a:ext cx="1052945" cy="104775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" y="152400"/>
            <a:ext cx="911213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কোন ধরনের খাদ্য আমরা বেশি করে খাবো ------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814" y="2209800"/>
            <a:ext cx="8556569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১। শর্করা জাতীয় খাবার বেশি করে খেতে হবে ।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২। যথেষ্ট পরিমাণ শাক-সবজি খেতে হবে ।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৩। মাছ বেশি করে খেতে হবে । 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৪। মিষ্টি ও তেলজাতীয় খাবার কম করে খেতে হবে । 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৫। লবণ কম করে খেতে হবে ।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23622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88392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স্থানীয়ভাবে সহজলভ্য সুষম খাদ্যের একটি তালিকা তৈরি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88191"/>
            <a:ext cx="3124200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5715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খাদ্যের কয়টি উপাদান ও কি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342" y="2812377"/>
            <a:ext cx="5791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পুষ্টিহীনতা কি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57272"/>
            <a:ext cx="80010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আমাদের দেশের মানুষ খাদ্যের কোন উপাদানটি বেশি খায়?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76627"/>
            <a:ext cx="67818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দেহে প্রয়োজনীয় পুষ্টির অভাবকে পুষ্টিহীনতা বলে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45795"/>
            <a:ext cx="1981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৬ টি।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995445"/>
            <a:ext cx="2362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শর্করা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70104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19400"/>
            <a:ext cx="67818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“আমাদের দেশের বেশির ভাগ মানুষ অসম খাদ্য খায়’’ উক্তিটির তাৎপর্য ব্যাখ্যা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36" y="1071803"/>
            <a:ext cx="296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/>
              <a:t>সবাইকে ধন্যবাদ</a:t>
            </a:r>
            <a:endParaRPr lang="en-US" sz="2400" b="1" dirty="0"/>
          </a:p>
        </p:txBody>
      </p:sp>
      <p:pic>
        <p:nvPicPr>
          <p:cNvPr id="4" name="Picture 3" descr="orenge.jpg"/>
          <p:cNvPicPr>
            <a:picLocks noChangeAspect="1"/>
          </p:cNvPicPr>
          <p:nvPr/>
        </p:nvPicPr>
        <p:blipFill rotWithShape="1">
          <a:blip r:embed="rId2"/>
          <a:srcRect l="21519" t="9090" r="22291" b="7273"/>
          <a:stretch/>
        </p:blipFill>
        <p:spPr>
          <a:xfrm>
            <a:off x="2133600" y="22860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0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3644" y="768760"/>
            <a:ext cx="3259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9042" y="1932763"/>
            <a:ext cx="3529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আমজাদ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হোসেন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12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sz="1200" dirty="0"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sz="1200" dirty="0">
                <a:cs typeface="NikoshBAN" pitchFamily="2" charset="0"/>
                <a:hlinkClick r:id="rId3"/>
              </a:rPr>
              <a:t>1981@gmail.com</a:t>
            </a:r>
            <a:r>
              <a:rPr lang="en-US" sz="1200" dirty="0"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6" y="1898296"/>
            <a:ext cx="2773741" cy="24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98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কৃতজ্ঞতা স্বীকার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6123" y="2209800"/>
            <a:ext cx="5392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/>
              <a:t>১। গুগল</a:t>
            </a:r>
          </a:p>
          <a:p>
            <a:endParaRPr lang="bn-BD" sz="4400" b="1" dirty="0" smtClean="0"/>
          </a:p>
          <a:p>
            <a:r>
              <a:rPr lang="bn-BD" sz="4400" b="1" dirty="0" smtClean="0"/>
              <a:t>২</a:t>
            </a:r>
            <a:r>
              <a:rPr lang="bn-BD" sz="4400" b="1" dirty="0"/>
              <a:t>। ইউ টিউব</a:t>
            </a:r>
          </a:p>
          <a:p>
            <a:endParaRPr lang="bn-BD" sz="4400" b="1" dirty="0" smtClean="0"/>
          </a:p>
          <a:p>
            <a:r>
              <a:rPr lang="bn-BD" sz="4400" b="1" dirty="0" smtClean="0"/>
              <a:t>৩</a:t>
            </a:r>
            <a:r>
              <a:rPr lang="bn-BD" sz="4400" b="1" dirty="0"/>
              <a:t>। এন, সি, টি, বি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342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30036" y="1028700"/>
            <a:ext cx="3086100" cy="971550"/>
          </a:xfrm>
          <a:prstGeom prst="horizontalScroll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900" y="2400301"/>
            <a:ext cx="2914650" cy="34163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  বিজ্ঞান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13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08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</a:p>
          <a:p>
            <a:pPr algn="ctr">
              <a:buNone/>
            </a:pPr>
            <a:endParaRPr lang="en-US" sz="2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00301"/>
            <a:ext cx="304800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4734" y="685800"/>
            <a:ext cx="2867712" cy="70788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583359"/>
            <a:ext cx="497758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 খাদ্য ও অসুষম খাদ্য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hichuri.jpg"/>
          <p:cNvPicPr>
            <a:picLocks noChangeAspect="1"/>
          </p:cNvPicPr>
          <p:nvPr/>
        </p:nvPicPr>
        <p:blipFill rotWithShape="1">
          <a:blip r:embed="rId2"/>
          <a:srcRect l="10837" r="14423"/>
          <a:stretch/>
        </p:blipFill>
        <p:spPr>
          <a:xfrm>
            <a:off x="2819400" y="3352800"/>
            <a:ext cx="3076341" cy="30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95400"/>
            <a:ext cx="25146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8763000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সুষম ও অসুষম খাদ্য কী তা বলতে পারবে।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খাদ্যের ছয়টি উপাদানের নাম বলতে পারবে।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সুষম ও অসুষম খাদ্যের কাজ বলতে পারবে।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সু-স্বাস্থ্যের জন্য সুষম খাদ্যের প্রয়োজনীয়তা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28600"/>
            <a:ext cx="3300412" cy="646331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এসো ভিডিওটি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1880"/>
              </p:ext>
            </p:extLst>
          </p:nvPr>
        </p:nvGraphicFramePr>
        <p:xfrm>
          <a:off x="3860800" y="3182938"/>
          <a:ext cx="14239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1423440" imgH="491040" progId="Package">
                  <p:embed/>
                </p:oleObj>
              </mc:Choice>
              <mc:Fallback>
                <p:oleObj name="Packager Shell Object" showAsIcon="1" r:id="rId3" imgW="1423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0800" y="3182938"/>
                        <a:ext cx="14239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914400" y="4305993"/>
            <a:ext cx="2133600" cy="198120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18899995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43000" y="2971800"/>
            <a:ext cx="2057400" cy="1295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 rot="21408695">
            <a:off x="3560312" y="3020852"/>
            <a:ext cx="1803119" cy="1410524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94248" y="3032629"/>
            <a:ext cx="19050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828607" y="4660268"/>
            <a:ext cx="19812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33864" y="4718457"/>
            <a:ext cx="1828800" cy="121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4038" y="325089"/>
            <a:ext cx="2881798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31652"/>
            <a:ext cx="7543800" cy="146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খাদ্যের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খাদ্যের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ছয়টি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উপাদান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বিদ্যমান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সুষম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খাদ্য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</a:rPr>
              <a:t> 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6" grpId="0" animBg="1"/>
      <p:bldP spid="30" grpId="0" animBg="1"/>
      <p:bldP spid="32" grpId="0" animBg="1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174252" y="326579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99755" y="4247521"/>
            <a:ext cx="1905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4997" y="4171321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88576" y="5257800"/>
            <a:ext cx="1828800" cy="1392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0356" y="15240"/>
            <a:ext cx="2425241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অসুষম খাদ্য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3097" y="1310977"/>
            <a:ext cx="7224103" cy="146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ছয়টি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উপাদান</a:t>
            </a:r>
            <a:r>
              <a:rPr lang="bn-BD" sz="2800" b="1" dirty="0" smtClean="0">
                <a:solidFill>
                  <a:schemeClr val="tx1"/>
                </a:solidFill>
              </a:rPr>
              <a:t>ের অন্তত একটিও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</a:rPr>
              <a:t>অনুপস্থিত </a:t>
            </a:r>
            <a:r>
              <a:rPr lang="en-US" sz="2800" b="1" dirty="0" err="1" smtClean="0">
                <a:solidFill>
                  <a:schemeClr val="tx1"/>
                </a:solidFill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</a:rPr>
              <a:t>অ</a:t>
            </a:r>
            <a:r>
              <a:rPr lang="en-US" sz="2800" b="1" dirty="0" err="1" smtClean="0">
                <a:solidFill>
                  <a:schemeClr val="tx1"/>
                </a:solidFill>
              </a:rPr>
              <a:t>সুষম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খাদ্য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</a:rPr>
              <a:t> ।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32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19812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601425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সুষম খাদ্যের উপাদানগুলির নাম লিখ?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389</Words>
  <Application>Microsoft Office PowerPoint</Application>
  <PresentationFormat>On-screen Show (4:3)</PresentationFormat>
  <Paragraphs>103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Rasel</cp:lastModifiedBy>
  <cp:revision>173</cp:revision>
  <dcterms:created xsi:type="dcterms:W3CDTF">2014-10-13T10:12:35Z</dcterms:created>
  <dcterms:modified xsi:type="dcterms:W3CDTF">2020-02-29T05:43:59Z</dcterms:modified>
</cp:coreProperties>
</file>