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4" r:id="rId4"/>
    <p:sldId id="260" r:id="rId5"/>
    <p:sldId id="261" r:id="rId6"/>
    <p:sldId id="259" r:id="rId7"/>
    <p:sldId id="286" r:id="rId8"/>
    <p:sldId id="284" r:id="rId9"/>
    <p:sldId id="262" r:id="rId10"/>
    <p:sldId id="287" r:id="rId11"/>
    <p:sldId id="285" r:id="rId12"/>
    <p:sldId id="268" r:id="rId13"/>
    <p:sldId id="271" r:id="rId14"/>
    <p:sldId id="270" r:id="rId15"/>
    <p:sldId id="267" r:id="rId16"/>
    <p:sldId id="266" r:id="rId17"/>
    <p:sldId id="272" r:id="rId18"/>
    <p:sldId id="273" r:id="rId19"/>
    <p:sldId id="274" r:id="rId20"/>
    <p:sldId id="275" r:id="rId21"/>
  </p:sldIdLst>
  <p:sldSz cx="13258800" cy="7772400"/>
  <p:notesSz cx="6858000" cy="9144000"/>
  <p:defaultTextStyle>
    <a:defPPr>
      <a:defRPr lang="en-US"/>
    </a:defPPr>
    <a:lvl1pPr marL="0" algn="l" defTabSz="1009498" rtl="0" eaLnBrk="1" latinLnBrk="0" hangingPunct="1">
      <a:defRPr sz="1987" kern="1200">
        <a:solidFill>
          <a:schemeClr val="tx1"/>
        </a:solidFill>
        <a:latin typeface="+mn-lt"/>
        <a:ea typeface="+mn-ea"/>
        <a:cs typeface="+mn-cs"/>
      </a:defRPr>
    </a:lvl1pPr>
    <a:lvl2pPr marL="504749" algn="l" defTabSz="1009498" rtl="0" eaLnBrk="1" latinLnBrk="0" hangingPunct="1">
      <a:defRPr sz="1987" kern="1200">
        <a:solidFill>
          <a:schemeClr val="tx1"/>
        </a:solidFill>
        <a:latin typeface="+mn-lt"/>
        <a:ea typeface="+mn-ea"/>
        <a:cs typeface="+mn-cs"/>
      </a:defRPr>
    </a:lvl2pPr>
    <a:lvl3pPr marL="1009498" algn="l" defTabSz="1009498" rtl="0" eaLnBrk="1" latinLnBrk="0" hangingPunct="1">
      <a:defRPr sz="1987" kern="1200">
        <a:solidFill>
          <a:schemeClr val="tx1"/>
        </a:solidFill>
        <a:latin typeface="+mn-lt"/>
        <a:ea typeface="+mn-ea"/>
        <a:cs typeface="+mn-cs"/>
      </a:defRPr>
    </a:lvl3pPr>
    <a:lvl4pPr marL="1514246" algn="l" defTabSz="1009498" rtl="0" eaLnBrk="1" latinLnBrk="0" hangingPunct="1">
      <a:defRPr sz="1987" kern="1200">
        <a:solidFill>
          <a:schemeClr val="tx1"/>
        </a:solidFill>
        <a:latin typeface="+mn-lt"/>
        <a:ea typeface="+mn-ea"/>
        <a:cs typeface="+mn-cs"/>
      </a:defRPr>
    </a:lvl4pPr>
    <a:lvl5pPr marL="2018995" algn="l" defTabSz="1009498" rtl="0" eaLnBrk="1" latinLnBrk="0" hangingPunct="1">
      <a:defRPr sz="1987" kern="1200">
        <a:solidFill>
          <a:schemeClr val="tx1"/>
        </a:solidFill>
        <a:latin typeface="+mn-lt"/>
        <a:ea typeface="+mn-ea"/>
        <a:cs typeface="+mn-cs"/>
      </a:defRPr>
    </a:lvl5pPr>
    <a:lvl6pPr marL="2523744" algn="l" defTabSz="1009498" rtl="0" eaLnBrk="1" latinLnBrk="0" hangingPunct="1">
      <a:defRPr sz="1987" kern="1200">
        <a:solidFill>
          <a:schemeClr val="tx1"/>
        </a:solidFill>
        <a:latin typeface="+mn-lt"/>
        <a:ea typeface="+mn-ea"/>
        <a:cs typeface="+mn-cs"/>
      </a:defRPr>
    </a:lvl6pPr>
    <a:lvl7pPr marL="3028493" algn="l" defTabSz="1009498" rtl="0" eaLnBrk="1" latinLnBrk="0" hangingPunct="1">
      <a:defRPr sz="1987" kern="1200">
        <a:solidFill>
          <a:schemeClr val="tx1"/>
        </a:solidFill>
        <a:latin typeface="+mn-lt"/>
        <a:ea typeface="+mn-ea"/>
        <a:cs typeface="+mn-cs"/>
      </a:defRPr>
    </a:lvl7pPr>
    <a:lvl8pPr marL="3533242" algn="l" defTabSz="1009498" rtl="0" eaLnBrk="1" latinLnBrk="0" hangingPunct="1">
      <a:defRPr sz="1987" kern="1200">
        <a:solidFill>
          <a:schemeClr val="tx1"/>
        </a:solidFill>
        <a:latin typeface="+mn-lt"/>
        <a:ea typeface="+mn-ea"/>
        <a:cs typeface="+mn-cs"/>
      </a:defRPr>
    </a:lvl8pPr>
    <a:lvl9pPr marL="4037990" algn="l" defTabSz="1009498" rtl="0" eaLnBrk="1" latinLnBrk="0" hangingPunct="1">
      <a:defRPr sz="198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66" d="100"/>
          <a:sy n="66" d="100"/>
        </p:scale>
        <p:origin x="114" y="66"/>
      </p:cViewPr>
      <p:guideLst/>
    </p:cSldViewPr>
  </p:slideViewPr>
  <p:notesTextViewPr>
    <p:cViewPr>
      <p:scale>
        <a:sx n="1" d="1"/>
        <a:sy n="1" d="1"/>
      </p:scale>
      <p:origin x="0" y="0"/>
    </p:cViewPr>
  </p:notesTextViewPr>
  <p:sorterViewPr>
    <p:cViewPr>
      <p:scale>
        <a:sx n="100" d="100"/>
        <a:sy n="100" d="100"/>
      </p:scale>
      <p:origin x="0" y="-44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B4D38-AAFB-45A7-B148-F392D220593B}"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120C4CF0-8519-460D-A02B-0CA71E38F547}">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bn-IN" sz="2400" dirty="0" smtClean="0">
              <a:latin typeface="NikoshBAN" panose="02000000000000000000" pitchFamily="2" charset="0"/>
              <a:cs typeface="NikoshBAN" panose="02000000000000000000" pitchFamily="2" charset="0"/>
            </a:rPr>
            <a:t>১।দল ও যোগ্যতা চেয়ে </a:t>
          </a:r>
        </a:p>
        <a:p>
          <a:r>
            <a:rPr lang="bn-IN" sz="2400" dirty="0" smtClean="0">
              <a:latin typeface="NikoshBAN" panose="02000000000000000000" pitchFamily="2" charset="0"/>
              <a:cs typeface="NikoshBAN" panose="02000000000000000000" pitchFamily="2" charset="0"/>
            </a:rPr>
            <a:t>সংখ্যার উপর গুরুত্ব  প্রদান</a:t>
          </a:r>
          <a:r>
            <a:rPr lang="bn-IN" sz="1400" dirty="0" smtClean="0"/>
            <a:t>।</a:t>
          </a:r>
          <a:endParaRPr lang="en-US" sz="1400" dirty="0"/>
        </a:p>
      </dgm:t>
    </dgm:pt>
    <dgm:pt modelId="{DF24AE65-F0BC-4A34-9485-50F515E8EC2E}" type="parTrans" cxnId="{BAF261C2-736F-4407-BB54-4A080B4F0DC6}">
      <dgm:prSet/>
      <dgm:spPr/>
      <dgm:t>
        <a:bodyPr/>
        <a:lstStyle/>
        <a:p>
          <a:endParaRPr lang="en-US"/>
        </a:p>
      </dgm:t>
    </dgm:pt>
    <dgm:pt modelId="{D1CA7614-9D9D-4590-90FB-DFEACACC3F09}" type="sibTrans" cxnId="{BAF261C2-736F-4407-BB54-4A080B4F0DC6}">
      <dgm:prSet/>
      <dgm:spPr/>
      <dgm:t>
        <a:bodyPr/>
        <a:lstStyle/>
        <a:p>
          <a:endParaRPr lang="en-US"/>
        </a:p>
      </dgm:t>
    </dgm:pt>
    <dgm:pt modelId="{73E05B37-9255-4814-AC21-61BA364E6280}">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IN" sz="1400" dirty="0" smtClean="0"/>
            <a:t> </a:t>
          </a:r>
          <a:r>
            <a:rPr lang="bn-IN" sz="2400" dirty="0" smtClean="0">
              <a:latin typeface="NikoshBAN" panose="02000000000000000000" pitchFamily="2" charset="0"/>
              <a:cs typeface="NikoshBAN" panose="02000000000000000000" pitchFamily="2" charset="0"/>
            </a:rPr>
            <a:t>২।দলীয় শাসন </a:t>
          </a:r>
          <a:r>
            <a:rPr lang="bn-IN" sz="2400" dirty="0" smtClean="0">
              <a:latin typeface="NikoshBAN" panose="02000000000000000000" pitchFamily="2" charset="0"/>
              <a:cs typeface="NikoshBAN" panose="02000000000000000000" pitchFamily="2" charset="0"/>
            </a:rPr>
            <a:t>ব্যবস্থা ।</a:t>
          </a:r>
          <a:endParaRPr lang="en-US" sz="2400" dirty="0">
            <a:latin typeface="NikoshBAN" panose="02000000000000000000" pitchFamily="2" charset="0"/>
            <a:cs typeface="NikoshBAN" panose="02000000000000000000" pitchFamily="2" charset="0"/>
          </a:endParaRPr>
        </a:p>
      </dgm:t>
    </dgm:pt>
    <dgm:pt modelId="{638B60E7-30E4-4DD7-A47A-1E8C4D74345C}" type="parTrans" cxnId="{F4BCF8C1-C7E7-4AE8-B819-0F3558607F3A}">
      <dgm:prSet/>
      <dgm:spPr/>
      <dgm:t>
        <a:bodyPr/>
        <a:lstStyle/>
        <a:p>
          <a:endParaRPr lang="en-US"/>
        </a:p>
      </dgm:t>
    </dgm:pt>
    <dgm:pt modelId="{8CF116F8-D677-46DA-8994-420A5A9B9FA7}" type="sibTrans" cxnId="{F4BCF8C1-C7E7-4AE8-B819-0F3558607F3A}">
      <dgm:prSet/>
      <dgm:spPr/>
      <dgm:t>
        <a:bodyPr/>
        <a:lstStyle/>
        <a:p>
          <a:endParaRPr lang="en-US"/>
        </a:p>
      </dgm:t>
    </dgm:pt>
    <dgm:pt modelId="{AEF998C1-AAD9-4F04-B5BD-687BF2740028}">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bn-IN" sz="2400" dirty="0" smtClean="0">
              <a:latin typeface="NikoshBAN" panose="02000000000000000000" pitchFamily="2" charset="0"/>
              <a:cs typeface="NikoshBAN" panose="02000000000000000000" pitchFamily="2" charset="0"/>
            </a:rPr>
            <a:t> ৩।ব্যয়বহুল ও </a:t>
          </a:r>
        </a:p>
        <a:p>
          <a:r>
            <a:rPr lang="bn-IN" sz="2400" dirty="0" smtClean="0">
              <a:latin typeface="NikoshBAN" panose="02000000000000000000" pitchFamily="2" charset="0"/>
              <a:cs typeface="NikoshBAN" panose="02000000000000000000" pitchFamily="2" charset="0"/>
            </a:rPr>
            <a:t>অর্থের  </a:t>
          </a:r>
          <a:r>
            <a:rPr lang="bn-IN" sz="2400" dirty="0" smtClean="0">
              <a:latin typeface="NikoshBAN" panose="02000000000000000000" pitchFamily="2" charset="0"/>
              <a:cs typeface="NikoshBAN" panose="02000000000000000000" pitchFamily="2" charset="0"/>
            </a:rPr>
            <a:t>অপচয় ।</a:t>
          </a:r>
          <a:endParaRPr lang="bn-IN" sz="2400" dirty="0" smtClean="0">
            <a:latin typeface="NikoshBAN" panose="02000000000000000000" pitchFamily="2" charset="0"/>
            <a:cs typeface="NikoshBAN" panose="02000000000000000000" pitchFamily="2" charset="0"/>
          </a:endParaRPr>
        </a:p>
        <a:p>
          <a:endParaRPr lang="en-US" sz="1600" dirty="0"/>
        </a:p>
      </dgm:t>
    </dgm:pt>
    <dgm:pt modelId="{04E64023-092C-4564-8C96-EBFA2E66304A}" type="parTrans" cxnId="{A2A11CCA-DC9B-4372-B76D-B123B7C2FC3D}">
      <dgm:prSet/>
      <dgm:spPr/>
      <dgm:t>
        <a:bodyPr/>
        <a:lstStyle/>
        <a:p>
          <a:endParaRPr lang="en-US"/>
        </a:p>
      </dgm:t>
    </dgm:pt>
    <dgm:pt modelId="{A40EEFEF-B3DF-48F5-806A-FBB03FC8D55E}" type="sibTrans" cxnId="{A2A11CCA-DC9B-4372-B76D-B123B7C2FC3D}">
      <dgm:prSet/>
      <dgm:spPr/>
      <dgm:t>
        <a:bodyPr/>
        <a:lstStyle/>
        <a:p>
          <a:endParaRPr lang="en-US"/>
        </a:p>
      </dgm:t>
    </dgm:pt>
    <dgm:pt modelId="{92666A03-25F7-455B-A895-C51923699294}">
      <dgm:prSet phldrT="[Text]" custT="1">
        <dgm:style>
          <a:lnRef idx="3">
            <a:schemeClr val="lt1"/>
          </a:lnRef>
          <a:fillRef idx="1">
            <a:schemeClr val="accent6"/>
          </a:fillRef>
          <a:effectRef idx="1">
            <a:schemeClr val="accent6"/>
          </a:effectRef>
          <a:fontRef idx="minor">
            <a:schemeClr val="lt1"/>
          </a:fontRef>
        </dgm:style>
      </dgm:prSet>
      <dgm:spPr/>
      <dgm:t>
        <a:bodyPr/>
        <a:lstStyle/>
        <a:p>
          <a:r>
            <a:rPr lang="bn-IN" sz="2400" dirty="0" smtClean="0">
              <a:latin typeface="NikoshBAN" panose="02000000000000000000" pitchFamily="2" charset="0"/>
              <a:cs typeface="NikoshBAN" panose="02000000000000000000" pitchFamily="2" charset="0"/>
            </a:rPr>
            <a:t>৪।ঘন ঘন নীতির পরিবর্তন</a:t>
          </a:r>
          <a:r>
            <a:rPr lang="bn-IN" sz="1600" dirty="0" smtClean="0"/>
            <a:t>।</a:t>
          </a:r>
          <a:endParaRPr lang="en-US" sz="1600" dirty="0"/>
        </a:p>
      </dgm:t>
    </dgm:pt>
    <dgm:pt modelId="{C6F1ABBE-927B-4161-996A-89E407CDB801}" type="parTrans" cxnId="{A268533E-D70B-4ECF-A3DF-98B501A32E58}">
      <dgm:prSet/>
      <dgm:spPr/>
      <dgm:t>
        <a:bodyPr/>
        <a:lstStyle/>
        <a:p>
          <a:endParaRPr lang="en-US"/>
        </a:p>
      </dgm:t>
    </dgm:pt>
    <dgm:pt modelId="{A0E3C5F9-0347-4330-A90E-42FF8336E136}" type="sibTrans" cxnId="{A268533E-D70B-4ECF-A3DF-98B501A32E58}">
      <dgm:prSet/>
      <dgm:spPr/>
      <dgm:t>
        <a:bodyPr/>
        <a:lstStyle/>
        <a:p>
          <a:endParaRPr lang="en-US"/>
        </a:p>
      </dgm:t>
    </dgm:pt>
    <dgm:pt modelId="{C55D531D-552A-4A70-892D-2D03E2B973C3}">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IN" sz="2400" dirty="0" smtClean="0">
              <a:latin typeface="NikoshBAN" panose="02000000000000000000" pitchFamily="2" charset="0"/>
              <a:cs typeface="NikoshBAN" panose="02000000000000000000" pitchFamily="2" charset="0"/>
            </a:rPr>
            <a:t>৫</a:t>
          </a:r>
          <a:r>
            <a:rPr lang="bn-IN" sz="2400" dirty="0" smtClean="0">
              <a:latin typeface="NikoshBAN" panose="02000000000000000000" pitchFamily="2" charset="0"/>
              <a:cs typeface="NikoshBAN" panose="02000000000000000000" pitchFamily="2" charset="0"/>
            </a:rPr>
            <a:t>।উন্নয়ন বাধাগ্রস্ত । </a:t>
          </a:r>
          <a:endParaRPr lang="en-US" sz="2400" dirty="0">
            <a:latin typeface="NikoshBAN" panose="02000000000000000000" pitchFamily="2" charset="0"/>
            <a:cs typeface="NikoshBAN" panose="02000000000000000000" pitchFamily="2" charset="0"/>
          </a:endParaRPr>
        </a:p>
      </dgm:t>
    </dgm:pt>
    <dgm:pt modelId="{50E8E876-A33B-4743-8FDE-89C29805E2D6}" type="parTrans" cxnId="{DDF19B5F-C326-4F39-B9DA-9AAF23E7C370}">
      <dgm:prSet/>
      <dgm:spPr/>
      <dgm:t>
        <a:bodyPr/>
        <a:lstStyle/>
        <a:p>
          <a:endParaRPr lang="en-US"/>
        </a:p>
      </dgm:t>
    </dgm:pt>
    <dgm:pt modelId="{401BF558-2A38-4816-B6FF-5FED2892CF56}" type="sibTrans" cxnId="{DDF19B5F-C326-4F39-B9DA-9AAF23E7C370}">
      <dgm:prSet/>
      <dgm:spPr/>
      <dgm:t>
        <a:bodyPr/>
        <a:lstStyle/>
        <a:p>
          <a:endParaRPr lang="en-US"/>
        </a:p>
      </dgm:t>
    </dgm:pt>
    <dgm:pt modelId="{1B4DF204-A4EE-4F0C-8234-3F8734C4EF7F}" type="pres">
      <dgm:prSet presAssocID="{A35B4D38-AAFB-45A7-B148-F392D220593B}" presName="cycle" presStyleCnt="0">
        <dgm:presLayoutVars>
          <dgm:dir/>
          <dgm:resizeHandles val="exact"/>
        </dgm:presLayoutVars>
      </dgm:prSet>
      <dgm:spPr/>
      <dgm:t>
        <a:bodyPr/>
        <a:lstStyle/>
        <a:p>
          <a:endParaRPr lang="en-US"/>
        </a:p>
      </dgm:t>
    </dgm:pt>
    <dgm:pt modelId="{AAC2C87B-9F81-40A8-A176-727358C46B98}" type="pres">
      <dgm:prSet presAssocID="{120C4CF0-8519-460D-A02B-0CA71E38F547}" presName="node" presStyleLbl="node1" presStyleIdx="0" presStyleCnt="5" custScaleX="127542">
        <dgm:presLayoutVars>
          <dgm:bulletEnabled val="1"/>
        </dgm:presLayoutVars>
      </dgm:prSet>
      <dgm:spPr/>
      <dgm:t>
        <a:bodyPr/>
        <a:lstStyle/>
        <a:p>
          <a:endParaRPr lang="en-US"/>
        </a:p>
      </dgm:t>
    </dgm:pt>
    <dgm:pt modelId="{62C9B974-195D-460F-9286-811CF26DCB55}" type="pres">
      <dgm:prSet presAssocID="{120C4CF0-8519-460D-A02B-0CA71E38F547}" presName="spNode" presStyleCnt="0"/>
      <dgm:spPr/>
    </dgm:pt>
    <dgm:pt modelId="{4FD4C756-E415-419A-AE61-05B5B20F2B05}" type="pres">
      <dgm:prSet presAssocID="{D1CA7614-9D9D-4590-90FB-DFEACACC3F09}" presName="sibTrans" presStyleLbl="sibTrans1D1" presStyleIdx="0" presStyleCnt="5"/>
      <dgm:spPr/>
      <dgm:t>
        <a:bodyPr/>
        <a:lstStyle/>
        <a:p>
          <a:endParaRPr lang="en-US"/>
        </a:p>
      </dgm:t>
    </dgm:pt>
    <dgm:pt modelId="{A787BD90-ADA4-4FAA-9B63-B6243864401C}" type="pres">
      <dgm:prSet presAssocID="{73E05B37-9255-4814-AC21-61BA364E6280}" presName="node" presStyleLbl="node1" presStyleIdx="1" presStyleCnt="5">
        <dgm:presLayoutVars>
          <dgm:bulletEnabled val="1"/>
        </dgm:presLayoutVars>
      </dgm:prSet>
      <dgm:spPr/>
      <dgm:t>
        <a:bodyPr/>
        <a:lstStyle/>
        <a:p>
          <a:endParaRPr lang="en-US"/>
        </a:p>
      </dgm:t>
    </dgm:pt>
    <dgm:pt modelId="{3887B23E-4359-4D20-8CFB-190D1C528697}" type="pres">
      <dgm:prSet presAssocID="{73E05B37-9255-4814-AC21-61BA364E6280}" presName="spNode" presStyleCnt="0"/>
      <dgm:spPr/>
    </dgm:pt>
    <dgm:pt modelId="{0D512228-66FC-41B9-B039-6FB693B70923}" type="pres">
      <dgm:prSet presAssocID="{8CF116F8-D677-46DA-8994-420A5A9B9FA7}" presName="sibTrans" presStyleLbl="sibTrans1D1" presStyleIdx="1" presStyleCnt="5"/>
      <dgm:spPr/>
      <dgm:t>
        <a:bodyPr/>
        <a:lstStyle/>
        <a:p>
          <a:endParaRPr lang="en-US"/>
        </a:p>
      </dgm:t>
    </dgm:pt>
    <dgm:pt modelId="{CBF38DDF-FE18-46DB-A459-DF1D4B121E54}" type="pres">
      <dgm:prSet presAssocID="{AEF998C1-AAD9-4F04-B5BD-687BF2740028}" presName="node" presStyleLbl="node1" presStyleIdx="2" presStyleCnt="5" custRadScaleRad="108755" custRadScaleInc="-42715">
        <dgm:presLayoutVars>
          <dgm:bulletEnabled val="1"/>
        </dgm:presLayoutVars>
      </dgm:prSet>
      <dgm:spPr/>
      <dgm:t>
        <a:bodyPr/>
        <a:lstStyle/>
        <a:p>
          <a:endParaRPr lang="en-US"/>
        </a:p>
      </dgm:t>
    </dgm:pt>
    <dgm:pt modelId="{F34D035A-FB97-4EF8-9ED4-7D47AB0C1995}" type="pres">
      <dgm:prSet presAssocID="{AEF998C1-AAD9-4F04-B5BD-687BF2740028}" presName="spNode" presStyleCnt="0"/>
      <dgm:spPr/>
    </dgm:pt>
    <dgm:pt modelId="{335F7198-D2B8-4D43-9649-2EEECE8AA098}" type="pres">
      <dgm:prSet presAssocID="{A40EEFEF-B3DF-48F5-806A-FBB03FC8D55E}" presName="sibTrans" presStyleLbl="sibTrans1D1" presStyleIdx="2" presStyleCnt="5"/>
      <dgm:spPr/>
      <dgm:t>
        <a:bodyPr/>
        <a:lstStyle/>
        <a:p>
          <a:endParaRPr lang="en-US"/>
        </a:p>
      </dgm:t>
    </dgm:pt>
    <dgm:pt modelId="{D0A77E53-D041-4005-B80B-AC2A1A89D58E}" type="pres">
      <dgm:prSet presAssocID="{92666A03-25F7-455B-A895-C51923699294}" presName="node" presStyleLbl="node1" presStyleIdx="3" presStyleCnt="5" custRadScaleRad="96456" custRadScaleInc="23182">
        <dgm:presLayoutVars>
          <dgm:bulletEnabled val="1"/>
        </dgm:presLayoutVars>
      </dgm:prSet>
      <dgm:spPr/>
      <dgm:t>
        <a:bodyPr/>
        <a:lstStyle/>
        <a:p>
          <a:endParaRPr lang="en-US"/>
        </a:p>
      </dgm:t>
    </dgm:pt>
    <dgm:pt modelId="{EAE4B301-B9CA-4E2F-A4A4-CD3C6FACBACB}" type="pres">
      <dgm:prSet presAssocID="{92666A03-25F7-455B-A895-C51923699294}" presName="spNode" presStyleCnt="0"/>
      <dgm:spPr/>
    </dgm:pt>
    <dgm:pt modelId="{7575DB9D-85BF-4C0E-875E-632EF7A66325}" type="pres">
      <dgm:prSet presAssocID="{A0E3C5F9-0347-4330-A90E-42FF8336E136}" presName="sibTrans" presStyleLbl="sibTrans1D1" presStyleIdx="3" presStyleCnt="5"/>
      <dgm:spPr/>
      <dgm:t>
        <a:bodyPr/>
        <a:lstStyle/>
        <a:p>
          <a:endParaRPr lang="en-US"/>
        </a:p>
      </dgm:t>
    </dgm:pt>
    <dgm:pt modelId="{D9DF0738-519A-4FB0-9562-65142512B9AE}" type="pres">
      <dgm:prSet presAssocID="{C55D531D-552A-4A70-892D-2D03E2B973C3}" presName="node" presStyleLbl="node1" presStyleIdx="4" presStyleCnt="5" custScaleX="114597">
        <dgm:presLayoutVars>
          <dgm:bulletEnabled val="1"/>
        </dgm:presLayoutVars>
      </dgm:prSet>
      <dgm:spPr/>
      <dgm:t>
        <a:bodyPr/>
        <a:lstStyle/>
        <a:p>
          <a:endParaRPr lang="en-US"/>
        </a:p>
      </dgm:t>
    </dgm:pt>
    <dgm:pt modelId="{8D68FFF6-0315-42B9-886A-DB652B3F2633}" type="pres">
      <dgm:prSet presAssocID="{C55D531D-552A-4A70-892D-2D03E2B973C3}" presName="spNode" presStyleCnt="0"/>
      <dgm:spPr/>
    </dgm:pt>
    <dgm:pt modelId="{4B26F47D-0659-44D9-91B2-CAC92AE02680}" type="pres">
      <dgm:prSet presAssocID="{401BF558-2A38-4816-B6FF-5FED2892CF56}" presName="sibTrans" presStyleLbl="sibTrans1D1" presStyleIdx="4" presStyleCnt="5"/>
      <dgm:spPr/>
      <dgm:t>
        <a:bodyPr/>
        <a:lstStyle/>
        <a:p>
          <a:endParaRPr lang="en-US"/>
        </a:p>
      </dgm:t>
    </dgm:pt>
  </dgm:ptLst>
  <dgm:cxnLst>
    <dgm:cxn modelId="{DDF19B5F-C326-4F39-B9DA-9AAF23E7C370}" srcId="{A35B4D38-AAFB-45A7-B148-F392D220593B}" destId="{C55D531D-552A-4A70-892D-2D03E2B973C3}" srcOrd="4" destOrd="0" parTransId="{50E8E876-A33B-4743-8FDE-89C29805E2D6}" sibTransId="{401BF558-2A38-4816-B6FF-5FED2892CF56}"/>
    <dgm:cxn modelId="{5D4F351B-CAB9-4DFD-BBFD-A7B78623C9CA}" type="presOf" srcId="{8CF116F8-D677-46DA-8994-420A5A9B9FA7}" destId="{0D512228-66FC-41B9-B039-6FB693B70923}" srcOrd="0" destOrd="0" presId="urn:microsoft.com/office/officeart/2005/8/layout/cycle6"/>
    <dgm:cxn modelId="{599AC088-B9EE-4F34-B24D-C93DE49FCF2E}" type="presOf" srcId="{AEF998C1-AAD9-4F04-B5BD-687BF2740028}" destId="{CBF38DDF-FE18-46DB-A459-DF1D4B121E54}" srcOrd="0" destOrd="0" presId="urn:microsoft.com/office/officeart/2005/8/layout/cycle6"/>
    <dgm:cxn modelId="{3B99EF5D-2D18-493B-AD0F-EBB87AED9E65}" type="presOf" srcId="{A35B4D38-AAFB-45A7-B148-F392D220593B}" destId="{1B4DF204-A4EE-4F0C-8234-3F8734C4EF7F}" srcOrd="0" destOrd="0" presId="urn:microsoft.com/office/officeart/2005/8/layout/cycle6"/>
    <dgm:cxn modelId="{54129524-08F8-4696-B34C-58D6025188C3}" type="presOf" srcId="{D1CA7614-9D9D-4590-90FB-DFEACACC3F09}" destId="{4FD4C756-E415-419A-AE61-05B5B20F2B05}" srcOrd="0" destOrd="0" presId="urn:microsoft.com/office/officeart/2005/8/layout/cycle6"/>
    <dgm:cxn modelId="{BAF261C2-736F-4407-BB54-4A080B4F0DC6}" srcId="{A35B4D38-AAFB-45A7-B148-F392D220593B}" destId="{120C4CF0-8519-460D-A02B-0CA71E38F547}" srcOrd="0" destOrd="0" parTransId="{DF24AE65-F0BC-4A34-9485-50F515E8EC2E}" sibTransId="{D1CA7614-9D9D-4590-90FB-DFEACACC3F09}"/>
    <dgm:cxn modelId="{717D91F2-D7E3-47A0-B2A3-6A792387F3D5}" type="presOf" srcId="{120C4CF0-8519-460D-A02B-0CA71E38F547}" destId="{AAC2C87B-9F81-40A8-A176-727358C46B98}" srcOrd="0" destOrd="0" presId="urn:microsoft.com/office/officeart/2005/8/layout/cycle6"/>
    <dgm:cxn modelId="{F4BCF8C1-C7E7-4AE8-B819-0F3558607F3A}" srcId="{A35B4D38-AAFB-45A7-B148-F392D220593B}" destId="{73E05B37-9255-4814-AC21-61BA364E6280}" srcOrd="1" destOrd="0" parTransId="{638B60E7-30E4-4DD7-A47A-1E8C4D74345C}" sibTransId="{8CF116F8-D677-46DA-8994-420A5A9B9FA7}"/>
    <dgm:cxn modelId="{A268533E-D70B-4ECF-A3DF-98B501A32E58}" srcId="{A35B4D38-AAFB-45A7-B148-F392D220593B}" destId="{92666A03-25F7-455B-A895-C51923699294}" srcOrd="3" destOrd="0" parTransId="{C6F1ABBE-927B-4161-996A-89E407CDB801}" sibTransId="{A0E3C5F9-0347-4330-A90E-42FF8336E136}"/>
    <dgm:cxn modelId="{09F86525-B9DE-47C3-BFA1-DD16C21EDA38}" type="presOf" srcId="{C55D531D-552A-4A70-892D-2D03E2B973C3}" destId="{D9DF0738-519A-4FB0-9562-65142512B9AE}" srcOrd="0" destOrd="0" presId="urn:microsoft.com/office/officeart/2005/8/layout/cycle6"/>
    <dgm:cxn modelId="{42EBC24A-220C-46F2-9CCD-156A1A13E511}" type="presOf" srcId="{92666A03-25F7-455B-A895-C51923699294}" destId="{D0A77E53-D041-4005-B80B-AC2A1A89D58E}" srcOrd="0" destOrd="0" presId="urn:microsoft.com/office/officeart/2005/8/layout/cycle6"/>
    <dgm:cxn modelId="{87997528-7EF3-41B1-9B8E-7CA255B065AC}" type="presOf" srcId="{A40EEFEF-B3DF-48F5-806A-FBB03FC8D55E}" destId="{335F7198-D2B8-4D43-9649-2EEECE8AA098}" srcOrd="0" destOrd="0" presId="urn:microsoft.com/office/officeart/2005/8/layout/cycle6"/>
    <dgm:cxn modelId="{0A29BB19-010E-4D6A-B834-02CA8F247DEF}" type="presOf" srcId="{73E05B37-9255-4814-AC21-61BA364E6280}" destId="{A787BD90-ADA4-4FAA-9B63-B6243864401C}" srcOrd="0" destOrd="0" presId="urn:microsoft.com/office/officeart/2005/8/layout/cycle6"/>
    <dgm:cxn modelId="{A2A11CCA-DC9B-4372-B76D-B123B7C2FC3D}" srcId="{A35B4D38-AAFB-45A7-B148-F392D220593B}" destId="{AEF998C1-AAD9-4F04-B5BD-687BF2740028}" srcOrd="2" destOrd="0" parTransId="{04E64023-092C-4564-8C96-EBFA2E66304A}" sibTransId="{A40EEFEF-B3DF-48F5-806A-FBB03FC8D55E}"/>
    <dgm:cxn modelId="{F5A29623-ABC8-489C-B40E-095633E7AB12}" type="presOf" srcId="{A0E3C5F9-0347-4330-A90E-42FF8336E136}" destId="{7575DB9D-85BF-4C0E-875E-632EF7A66325}" srcOrd="0" destOrd="0" presId="urn:microsoft.com/office/officeart/2005/8/layout/cycle6"/>
    <dgm:cxn modelId="{22A79A4E-5477-40A0-BE51-567BC666BA17}" type="presOf" srcId="{401BF558-2A38-4816-B6FF-5FED2892CF56}" destId="{4B26F47D-0659-44D9-91B2-CAC92AE02680}" srcOrd="0" destOrd="0" presId="urn:microsoft.com/office/officeart/2005/8/layout/cycle6"/>
    <dgm:cxn modelId="{23E4A26E-3B9A-493A-A8EA-EB5002827331}" type="presParOf" srcId="{1B4DF204-A4EE-4F0C-8234-3F8734C4EF7F}" destId="{AAC2C87B-9F81-40A8-A176-727358C46B98}" srcOrd="0" destOrd="0" presId="urn:microsoft.com/office/officeart/2005/8/layout/cycle6"/>
    <dgm:cxn modelId="{B68C2CA8-D6EC-48E7-8647-83E4B15E4D8E}" type="presParOf" srcId="{1B4DF204-A4EE-4F0C-8234-3F8734C4EF7F}" destId="{62C9B974-195D-460F-9286-811CF26DCB55}" srcOrd="1" destOrd="0" presId="urn:microsoft.com/office/officeart/2005/8/layout/cycle6"/>
    <dgm:cxn modelId="{D9715C47-72C5-4711-B630-2BAFBD421D72}" type="presParOf" srcId="{1B4DF204-A4EE-4F0C-8234-3F8734C4EF7F}" destId="{4FD4C756-E415-419A-AE61-05B5B20F2B05}" srcOrd="2" destOrd="0" presId="urn:microsoft.com/office/officeart/2005/8/layout/cycle6"/>
    <dgm:cxn modelId="{9BEC3906-3015-40EC-A302-940EE1B8AC7E}" type="presParOf" srcId="{1B4DF204-A4EE-4F0C-8234-3F8734C4EF7F}" destId="{A787BD90-ADA4-4FAA-9B63-B6243864401C}" srcOrd="3" destOrd="0" presId="urn:microsoft.com/office/officeart/2005/8/layout/cycle6"/>
    <dgm:cxn modelId="{88C5E914-A890-4C68-AC04-C1BA27141B87}" type="presParOf" srcId="{1B4DF204-A4EE-4F0C-8234-3F8734C4EF7F}" destId="{3887B23E-4359-4D20-8CFB-190D1C528697}" srcOrd="4" destOrd="0" presId="urn:microsoft.com/office/officeart/2005/8/layout/cycle6"/>
    <dgm:cxn modelId="{AA3E0D33-B4B8-4A41-9EC0-C8D6457959BA}" type="presParOf" srcId="{1B4DF204-A4EE-4F0C-8234-3F8734C4EF7F}" destId="{0D512228-66FC-41B9-B039-6FB693B70923}" srcOrd="5" destOrd="0" presId="urn:microsoft.com/office/officeart/2005/8/layout/cycle6"/>
    <dgm:cxn modelId="{640EBDBF-59EC-441B-B22F-89C52FC42FDF}" type="presParOf" srcId="{1B4DF204-A4EE-4F0C-8234-3F8734C4EF7F}" destId="{CBF38DDF-FE18-46DB-A459-DF1D4B121E54}" srcOrd="6" destOrd="0" presId="urn:microsoft.com/office/officeart/2005/8/layout/cycle6"/>
    <dgm:cxn modelId="{E48A651A-5B5F-43FA-82A0-0FED10E2027C}" type="presParOf" srcId="{1B4DF204-A4EE-4F0C-8234-3F8734C4EF7F}" destId="{F34D035A-FB97-4EF8-9ED4-7D47AB0C1995}" srcOrd="7" destOrd="0" presId="urn:microsoft.com/office/officeart/2005/8/layout/cycle6"/>
    <dgm:cxn modelId="{E7E7EE2E-F060-4828-A224-9318B67812D0}" type="presParOf" srcId="{1B4DF204-A4EE-4F0C-8234-3F8734C4EF7F}" destId="{335F7198-D2B8-4D43-9649-2EEECE8AA098}" srcOrd="8" destOrd="0" presId="urn:microsoft.com/office/officeart/2005/8/layout/cycle6"/>
    <dgm:cxn modelId="{7F3F263B-68D4-4C19-977E-E9FB64382507}" type="presParOf" srcId="{1B4DF204-A4EE-4F0C-8234-3F8734C4EF7F}" destId="{D0A77E53-D041-4005-B80B-AC2A1A89D58E}" srcOrd="9" destOrd="0" presId="urn:microsoft.com/office/officeart/2005/8/layout/cycle6"/>
    <dgm:cxn modelId="{33D072E1-1BED-4B31-83C6-2D40DE72E87A}" type="presParOf" srcId="{1B4DF204-A4EE-4F0C-8234-3F8734C4EF7F}" destId="{EAE4B301-B9CA-4E2F-A4A4-CD3C6FACBACB}" srcOrd="10" destOrd="0" presId="urn:microsoft.com/office/officeart/2005/8/layout/cycle6"/>
    <dgm:cxn modelId="{7C0CD187-E9DB-46BB-9CBE-107D5EF4AB87}" type="presParOf" srcId="{1B4DF204-A4EE-4F0C-8234-3F8734C4EF7F}" destId="{7575DB9D-85BF-4C0E-875E-632EF7A66325}" srcOrd="11" destOrd="0" presId="urn:microsoft.com/office/officeart/2005/8/layout/cycle6"/>
    <dgm:cxn modelId="{0F77AEC4-4706-4A16-BFF0-04B353B2D1F4}" type="presParOf" srcId="{1B4DF204-A4EE-4F0C-8234-3F8734C4EF7F}" destId="{D9DF0738-519A-4FB0-9562-65142512B9AE}" srcOrd="12" destOrd="0" presId="urn:microsoft.com/office/officeart/2005/8/layout/cycle6"/>
    <dgm:cxn modelId="{32A2EE5C-FC42-4CBC-9875-79CFCF1D8DCF}" type="presParOf" srcId="{1B4DF204-A4EE-4F0C-8234-3F8734C4EF7F}" destId="{8D68FFF6-0315-42B9-886A-DB652B3F2633}" srcOrd="13" destOrd="0" presId="urn:microsoft.com/office/officeart/2005/8/layout/cycle6"/>
    <dgm:cxn modelId="{13953FC1-2FCF-48D9-A361-3CC73D6D0907}" type="presParOf" srcId="{1B4DF204-A4EE-4F0C-8234-3F8734C4EF7F}" destId="{4B26F47D-0659-44D9-91B2-CAC92AE0268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C87B-9F81-40A8-A176-727358C46B98}">
      <dsp:nvSpPr>
        <dsp:cNvPr id="0" name=""/>
        <dsp:cNvSpPr/>
      </dsp:nvSpPr>
      <dsp:spPr>
        <a:xfrm>
          <a:off x="3255803" y="3437"/>
          <a:ext cx="2468872" cy="1258226"/>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১।দল ও যোগ্যতা চেয়ে </a:t>
          </a:r>
        </a:p>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সংখ্যার উপর গুরুত্ব  প্রদান</a:t>
          </a:r>
          <a:r>
            <a:rPr lang="bn-IN" sz="1400" kern="1200" dirty="0" smtClean="0"/>
            <a:t>।</a:t>
          </a:r>
          <a:endParaRPr lang="en-US" sz="1400" kern="1200" dirty="0"/>
        </a:p>
      </dsp:txBody>
      <dsp:txXfrm>
        <a:off x="3317225" y="64859"/>
        <a:ext cx="2346028" cy="1135382"/>
      </dsp:txXfrm>
    </dsp:sp>
    <dsp:sp modelId="{4FD4C756-E415-419A-AE61-05B5B20F2B05}">
      <dsp:nvSpPr>
        <dsp:cNvPr id="0" name=""/>
        <dsp:cNvSpPr/>
      </dsp:nvSpPr>
      <dsp:spPr>
        <a:xfrm>
          <a:off x="1977977" y="632550"/>
          <a:ext cx="5024523" cy="5024523"/>
        </a:xfrm>
        <a:custGeom>
          <a:avLst/>
          <a:gdLst/>
          <a:ahLst/>
          <a:cxnLst/>
          <a:rect l="0" t="0" r="0" b="0"/>
          <a:pathLst>
            <a:path>
              <a:moveTo>
                <a:pt x="3756734" y="329890"/>
              </a:moveTo>
              <a:arcTo wR="2512261" hR="2512261" stAng="17981608" swAng="1561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87BD90-ADA4-4FAA-9B63-B6243864401C}">
      <dsp:nvSpPr>
        <dsp:cNvPr id="0" name=""/>
        <dsp:cNvSpPr/>
      </dsp:nvSpPr>
      <dsp:spPr>
        <a:xfrm>
          <a:off x="5911676" y="1739367"/>
          <a:ext cx="1935733" cy="1258226"/>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n-IN" sz="1400" kern="1200" dirty="0" smtClean="0"/>
            <a:t> </a:t>
          </a:r>
          <a:r>
            <a:rPr lang="bn-IN" sz="2400" kern="1200" dirty="0" smtClean="0">
              <a:latin typeface="NikoshBAN" panose="02000000000000000000" pitchFamily="2" charset="0"/>
              <a:cs typeface="NikoshBAN" panose="02000000000000000000" pitchFamily="2" charset="0"/>
            </a:rPr>
            <a:t>২।দলীয় শাসন </a:t>
          </a:r>
          <a:r>
            <a:rPr lang="bn-IN" sz="2400" kern="1200" dirty="0" smtClean="0">
              <a:latin typeface="NikoshBAN" panose="02000000000000000000" pitchFamily="2" charset="0"/>
              <a:cs typeface="NikoshBAN" panose="02000000000000000000" pitchFamily="2" charset="0"/>
            </a:rPr>
            <a:t>ব্যবস্থা ।</a:t>
          </a:r>
          <a:endParaRPr lang="en-US" sz="2400" kern="1200" dirty="0">
            <a:latin typeface="NikoshBAN" panose="02000000000000000000" pitchFamily="2" charset="0"/>
            <a:cs typeface="NikoshBAN" panose="02000000000000000000" pitchFamily="2" charset="0"/>
          </a:endParaRPr>
        </a:p>
      </dsp:txBody>
      <dsp:txXfrm>
        <a:off x="5973098" y="1800789"/>
        <a:ext cx="1812889" cy="1135382"/>
      </dsp:txXfrm>
    </dsp:sp>
    <dsp:sp modelId="{0D512228-66FC-41B9-B039-6FB693B70923}">
      <dsp:nvSpPr>
        <dsp:cNvPr id="0" name=""/>
        <dsp:cNvSpPr/>
      </dsp:nvSpPr>
      <dsp:spPr>
        <a:xfrm>
          <a:off x="2036990" y="1045861"/>
          <a:ext cx="5024523" cy="5024523"/>
        </a:xfrm>
        <a:custGeom>
          <a:avLst/>
          <a:gdLst/>
          <a:ahLst/>
          <a:cxnLst/>
          <a:rect l="0" t="0" r="0" b="0"/>
          <a:pathLst>
            <a:path>
              <a:moveTo>
                <a:pt x="4964300" y="1965485"/>
              </a:moveTo>
              <a:arcTo wR="2512261" hR="2512261" stAng="20845761" swAng="19169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F38DDF-FE18-46DB-A459-DF1D4B121E54}">
      <dsp:nvSpPr>
        <dsp:cNvPr id="0" name=""/>
        <dsp:cNvSpPr/>
      </dsp:nvSpPr>
      <dsp:spPr>
        <a:xfrm>
          <a:off x="5496076" y="4405003"/>
          <a:ext cx="1935733" cy="1258226"/>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 ৩।ব্যয়বহুল ও </a:t>
          </a:r>
        </a:p>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অর্থের  </a:t>
          </a:r>
          <a:r>
            <a:rPr lang="bn-IN" sz="2400" kern="1200" dirty="0" smtClean="0">
              <a:latin typeface="NikoshBAN" panose="02000000000000000000" pitchFamily="2" charset="0"/>
              <a:cs typeface="NikoshBAN" panose="02000000000000000000" pitchFamily="2" charset="0"/>
            </a:rPr>
            <a:t>অপচয় ।</a:t>
          </a:r>
          <a:endParaRPr lang="bn-IN" sz="2400" kern="1200" dirty="0" smtClean="0">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en-US" sz="1600" kern="1200" dirty="0"/>
        </a:p>
      </dsp:txBody>
      <dsp:txXfrm>
        <a:off x="5557498" y="4466425"/>
        <a:ext cx="1812889" cy="1135382"/>
      </dsp:txXfrm>
    </dsp:sp>
    <dsp:sp modelId="{335F7198-D2B8-4D43-9649-2EEECE8AA098}">
      <dsp:nvSpPr>
        <dsp:cNvPr id="0" name=""/>
        <dsp:cNvSpPr/>
      </dsp:nvSpPr>
      <dsp:spPr>
        <a:xfrm>
          <a:off x="2438287" y="711208"/>
          <a:ext cx="5024523" cy="5024523"/>
        </a:xfrm>
        <a:custGeom>
          <a:avLst/>
          <a:gdLst/>
          <a:ahLst/>
          <a:cxnLst/>
          <a:rect l="0" t="0" r="0" b="0"/>
          <a:pathLst>
            <a:path>
              <a:moveTo>
                <a:pt x="3094845" y="4956041"/>
              </a:moveTo>
              <a:arcTo wR="2512261" hR="2512261" stAng="4595477" swAng="23393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A77E53-D041-4005-B80B-AC2A1A89D58E}">
      <dsp:nvSpPr>
        <dsp:cNvPr id="0" name=""/>
        <dsp:cNvSpPr/>
      </dsp:nvSpPr>
      <dsp:spPr>
        <a:xfrm>
          <a:off x="1914678" y="4328803"/>
          <a:ext cx="1935733" cy="1258226"/>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৪।ঘন ঘন নীতির পরিবর্তন</a:t>
          </a:r>
          <a:r>
            <a:rPr lang="bn-IN" sz="1600" kern="1200" dirty="0" smtClean="0"/>
            <a:t>।</a:t>
          </a:r>
          <a:endParaRPr lang="en-US" sz="1600" kern="1200" dirty="0"/>
        </a:p>
      </dsp:txBody>
      <dsp:txXfrm>
        <a:off x="1976100" y="4390225"/>
        <a:ext cx="1812889" cy="1135382"/>
      </dsp:txXfrm>
    </dsp:sp>
    <dsp:sp modelId="{7575DB9D-85BF-4C0E-875E-632EF7A66325}">
      <dsp:nvSpPr>
        <dsp:cNvPr id="0" name=""/>
        <dsp:cNvSpPr/>
      </dsp:nvSpPr>
      <dsp:spPr>
        <a:xfrm>
          <a:off x="1982222" y="466246"/>
          <a:ext cx="5024523" cy="5024523"/>
        </a:xfrm>
        <a:custGeom>
          <a:avLst/>
          <a:gdLst/>
          <a:ahLst/>
          <a:cxnLst/>
          <a:rect l="0" t="0" r="0" b="0"/>
          <a:pathLst>
            <a:path>
              <a:moveTo>
                <a:pt x="386304" y="3850830"/>
              </a:moveTo>
              <a:arcTo wR="2512261" hR="2512261" stAng="8868253" swAng="188663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DF0738-519A-4FB0-9562-65142512B9AE}">
      <dsp:nvSpPr>
        <dsp:cNvPr id="0" name=""/>
        <dsp:cNvSpPr/>
      </dsp:nvSpPr>
      <dsp:spPr>
        <a:xfrm>
          <a:off x="991790" y="1739367"/>
          <a:ext cx="2218291" cy="1258226"/>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৫</a:t>
          </a:r>
          <a:r>
            <a:rPr lang="bn-IN" sz="2400" kern="1200" dirty="0" smtClean="0">
              <a:latin typeface="NikoshBAN" panose="02000000000000000000" pitchFamily="2" charset="0"/>
              <a:cs typeface="NikoshBAN" panose="02000000000000000000" pitchFamily="2" charset="0"/>
            </a:rPr>
            <a:t>।উন্নয়ন বাধাগ্রস্ত । </a:t>
          </a:r>
          <a:endParaRPr lang="en-US" sz="2400" kern="1200" dirty="0">
            <a:latin typeface="NikoshBAN" panose="02000000000000000000" pitchFamily="2" charset="0"/>
            <a:cs typeface="NikoshBAN" panose="02000000000000000000" pitchFamily="2" charset="0"/>
          </a:endParaRPr>
        </a:p>
      </dsp:txBody>
      <dsp:txXfrm>
        <a:off x="1053212" y="1800789"/>
        <a:ext cx="2095447" cy="1135382"/>
      </dsp:txXfrm>
    </dsp:sp>
    <dsp:sp modelId="{4B26F47D-0659-44D9-91B2-CAC92AE02680}">
      <dsp:nvSpPr>
        <dsp:cNvPr id="0" name=""/>
        <dsp:cNvSpPr/>
      </dsp:nvSpPr>
      <dsp:spPr>
        <a:xfrm>
          <a:off x="1977977" y="632550"/>
          <a:ext cx="5024523" cy="5024523"/>
        </a:xfrm>
        <a:custGeom>
          <a:avLst/>
          <a:gdLst/>
          <a:ahLst/>
          <a:cxnLst/>
          <a:rect l="0" t="0" r="0" b="0"/>
          <a:pathLst>
            <a:path>
              <a:moveTo>
                <a:pt x="436388" y="1097267"/>
              </a:moveTo>
              <a:arcTo wR="2512261" hR="2512261" stAng="12856790" swAng="1561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B1BD8-F4B9-4932-9D22-FFD7BC53DE8C}" type="datetimeFigureOut">
              <a:rPr lang="en-US" smtClean="0"/>
              <a:t>3/7/2020</a:t>
            </a:fld>
            <a:endParaRPr lang="en-US"/>
          </a:p>
        </p:txBody>
      </p:sp>
      <p:sp>
        <p:nvSpPr>
          <p:cNvPr id="4" name="Slide Image Placeholder 3"/>
          <p:cNvSpPr>
            <a:spLocks noGrp="1" noRot="1" noChangeAspect="1"/>
          </p:cNvSpPr>
          <p:nvPr>
            <p:ph type="sldImg" idx="2"/>
          </p:nvPr>
        </p:nvSpPr>
        <p:spPr>
          <a:xfrm>
            <a:off x="796925" y="1143000"/>
            <a:ext cx="526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336B9-8087-4C59-945F-B12AE4DEA28F}" type="slidenum">
              <a:rPr lang="en-US" smtClean="0"/>
              <a:t>‹#›</a:t>
            </a:fld>
            <a:endParaRPr lang="en-US"/>
          </a:p>
        </p:txBody>
      </p:sp>
    </p:spTree>
    <p:extLst>
      <p:ext uri="{BB962C8B-B14F-4D97-AF65-F5344CB8AC3E}">
        <p14:creationId xmlns:p14="http://schemas.microsoft.com/office/powerpoint/2010/main" val="424644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336B9-8087-4C59-945F-B12AE4DEA28F}" type="slidenum">
              <a:rPr lang="en-US" smtClean="0"/>
              <a:t>9</a:t>
            </a:fld>
            <a:endParaRPr lang="en-US"/>
          </a:p>
        </p:txBody>
      </p:sp>
    </p:spTree>
    <p:extLst>
      <p:ext uri="{BB962C8B-B14F-4D97-AF65-F5344CB8AC3E}">
        <p14:creationId xmlns:p14="http://schemas.microsoft.com/office/powerpoint/2010/main" val="31040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272011"/>
            <a:ext cx="9944100" cy="2705947"/>
          </a:xfrm>
        </p:spPr>
        <p:txBody>
          <a:bodyPr anchor="b"/>
          <a:lstStyle>
            <a:lvl1pPr algn="ctr">
              <a:defRPr sz="6525"/>
            </a:lvl1pPr>
          </a:lstStyle>
          <a:p>
            <a:r>
              <a:rPr lang="en-US" smtClean="0"/>
              <a:t>Click to edit Master title style</a:t>
            </a:r>
            <a:endParaRPr lang="en-US" dirty="0"/>
          </a:p>
        </p:txBody>
      </p:sp>
      <p:sp>
        <p:nvSpPr>
          <p:cNvPr id="3" name="Subtitle 2"/>
          <p:cNvSpPr>
            <a:spLocks noGrp="1"/>
          </p:cNvSpPr>
          <p:nvPr>
            <p:ph type="subTitle" idx="1"/>
          </p:nvPr>
        </p:nvSpPr>
        <p:spPr>
          <a:xfrm>
            <a:off x="1657350" y="4082310"/>
            <a:ext cx="9944100" cy="1876530"/>
          </a:xfrm>
        </p:spPr>
        <p:txBody>
          <a:bodyPr/>
          <a:lstStyle>
            <a:lvl1pPr marL="0" indent="0" algn="ctr">
              <a:buNone/>
              <a:defRPr sz="2610"/>
            </a:lvl1pPr>
            <a:lvl2pPr marL="497205" indent="0" algn="ctr">
              <a:buNone/>
              <a:defRPr sz="2175"/>
            </a:lvl2pPr>
            <a:lvl3pPr marL="994410" indent="0" algn="ctr">
              <a:buNone/>
              <a:defRPr sz="1958"/>
            </a:lvl3pPr>
            <a:lvl4pPr marL="1491615" indent="0" algn="ctr">
              <a:buNone/>
              <a:defRPr sz="1740"/>
            </a:lvl4pPr>
            <a:lvl5pPr marL="1988820" indent="0" algn="ctr">
              <a:buNone/>
              <a:defRPr sz="1740"/>
            </a:lvl5pPr>
            <a:lvl6pPr marL="2486025" indent="0" algn="ctr">
              <a:buNone/>
              <a:defRPr sz="1740"/>
            </a:lvl6pPr>
            <a:lvl7pPr marL="2983230" indent="0" algn="ctr">
              <a:buNone/>
              <a:defRPr sz="1740"/>
            </a:lvl7pPr>
            <a:lvl8pPr marL="3480435" indent="0" algn="ctr">
              <a:buNone/>
              <a:defRPr sz="1740"/>
            </a:lvl8pPr>
            <a:lvl9pPr marL="3977640" indent="0" algn="ctr">
              <a:buNone/>
              <a:defRPr sz="17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73FF08-F338-4002-99C5-1C43B7044E4A}"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304791397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3FF08-F338-4002-99C5-1C43B7044E4A}"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252507426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88329" y="413808"/>
            <a:ext cx="2858929"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1543" y="413808"/>
            <a:ext cx="8411051"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3FF08-F338-4002-99C5-1C43B7044E4A}"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1851442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3FF08-F338-4002-99C5-1C43B7044E4A}"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11049565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4637" y="1937704"/>
            <a:ext cx="11435715" cy="3233102"/>
          </a:xfrm>
        </p:spPr>
        <p:txBody>
          <a:bodyPr anchor="b"/>
          <a:lstStyle>
            <a:lvl1pPr>
              <a:defRPr sz="6525"/>
            </a:lvl1pPr>
          </a:lstStyle>
          <a:p>
            <a:r>
              <a:rPr lang="en-US" smtClean="0"/>
              <a:t>Click to edit Master title style</a:t>
            </a:r>
            <a:endParaRPr lang="en-US" dirty="0"/>
          </a:p>
        </p:txBody>
      </p:sp>
      <p:sp>
        <p:nvSpPr>
          <p:cNvPr id="3" name="Text Placeholder 2"/>
          <p:cNvSpPr>
            <a:spLocks noGrp="1"/>
          </p:cNvSpPr>
          <p:nvPr>
            <p:ph type="body" idx="1"/>
          </p:nvPr>
        </p:nvSpPr>
        <p:spPr>
          <a:xfrm>
            <a:off x="904637" y="5201392"/>
            <a:ext cx="11435715" cy="1700212"/>
          </a:xfrm>
        </p:spPr>
        <p:txBody>
          <a:bodyPr/>
          <a:lstStyle>
            <a:lvl1pPr marL="0" indent="0">
              <a:buNone/>
              <a:defRPr sz="2610">
                <a:solidFill>
                  <a:schemeClr val="tx1">
                    <a:tint val="75000"/>
                  </a:schemeClr>
                </a:solidFill>
              </a:defRPr>
            </a:lvl1pPr>
            <a:lvl2pPr marL="497205" indent="0">
              <a:buNone/>
              <a:defRPr sz="2175">
                <a:solidFill>
                  <a:schemeClr val="tx1">
                    <a:tint val="75000"/>
                  </a:schemeClr>
                </a:solidFill>
              </a:defRPr>
            </a:lvl2pPr>
            <a:lvl3pPr marL="994410" indent="0">
              <a:buNone/>
              <a:defRPr sz="1958">
                <a:solidFill>
                  <a:schemeClr val="tx1">
                    <a:tint val="75000"/>
                  </a:schemeClr>
                </a:solidFill>
              </a:defRPr>
            </a:lvl3pPr>
            <a:lvl4pPr marL="1491615" indent="0">
              <a:buNone/>
              <a:defRPr sz="1740">
                <a:solidFill>
                  <a:schemeClr val="tx1">
                    <a:tint val="75000"/>
                  </a:schemeClr>
                </a:solidFill>
              </a:defRPr>
            </a:lvl4pPr>
            <a:lvl5pPr marL="1988820" indent="0">
              <a:buNone/>
              <a:defRPr sz="1740">
                <a:solidFill>
                  <a:schemeClr val="tx1">
                    <a:tint val="75000"/>
                  </a:schemeClr>
                </a:solidFill>
              </a:defRPr>
            </a:lvl5pPr>
            <a:lvl6pPr marL="2486025" indent="0">
              <a:buNone/>
              <a:defRPr sz="1740">
                <a:solidFill>
                  <a:schemeClr val="tx1">
                    <a:tint val="75000"/>
                  </a:schemeClr>
                </a:solidFill>
              </a:defRPr>
            </a:lvl6pPr>
            <a:lvl7pPr marL="2983230" indent="0">
              <a:buNone/>
              <a:defRPr sz="1740">
                <a:solidFill>
                  <a:schemeClr val="tx1">
                    <a:tint val="75000"/>
                  </a:schemeClr>
                </a:solidFill>
              </a:defRPr>
            </a:lvl7pPr>
            <a:lvl8pPr marL="3480435" indent="0">
              <a:buNone/>
              <a:defRPr sz="1740">
                <a:solidFill>
                  <a:schemeClr val="tx1">
                    <a:tint val="75000"/>
                  </a:schemeClr>
                </a:solidFill>
              </a:defRPr>
            </a:lvl8pPr>
            <a:lvl9pPr marL="3977640" indent="0">
              <a:buNone/>
              <a:defRPr sz="17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3FF08-F338-4002-99C5-1C43B7044E4A}"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3294355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1543" y="2069042"/>
            <a:ext cx="563499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12268" y="2069042"/>
            <a:ext cx="563499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73FF08-F338-4002-99C5-1C43B7044E4A}"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9832260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269" y="413809"/>
            <a:ext cx="1143571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3270" y="1905318"/>
            <a:ext cx="5609093" cy="933767"/>
          </a:xfrm>
        </p:spPr>
        <p:txBody>
          <a:bodyPr anchor="b"/>
          <a:lstStyle>
            <a:lvl1pPr marL="0" indent="0">
              <a:buNone/>
              <a:defRPr sz="2610" b="1"/>
            </a:lvl1pPr>
            <a:lvl2pPr marL="497205" indent="0">
              <a:buNone/>
              <a:defRPr sz="2175" b="1"/>
            </a:lvl2pPr>
            <a:lvl3pPr marL="994410" indent="0">
              <a:buNone/>
              <a:defRPr sz="1958" b="1"/>
            </a:lvl3pPr>
            <a:lvl4pPr marL="1491615" indent="0">
              <a:buNone/>
              <a:defRPr sz="1740" b="1"/>
            </a:lvl4pPr>
            <a:lvl5pPr marL="1988820" indent="0">
              <a:buNone/>
              <a:defRPr sz="1740" b="1"/>
            </a:lvl5pPr>
            <a:lvl6pPr marL="2486025" indent="0">
              <a:buNone/>
              <a:defRPr sz="1740" b="1"/>
            </a:lvl6pPr>
            <a:lvl7pPr marL="2983230" indent="0">
              <a:buNone/>
              <a:defRPr sz="1740" b="1"/>
            </a:lvl7pPr>
            <a:lvl8pPr marL="3480435" indent="0">
              <a:buNone/>
              <a:defRPr sz="1740" b="1"/>
            </a:lvl8pPr>
            <a:lvl9pPr marL="3977640" indent="0">
              <a:buNone/>
              <a:defRPr sz="1740" b="1"/>
            </a:lvl9pPr>
          </a:lstStyle>
          <a:p>
            <a:pPr lvl="0"/>
            <a:r>
              <a:rPr lang="en-US" smtClean="0"/>
              <a:t>Click to edit Master text styles</a:t>
            </a:r>
          </a:p>
        </p:txBody>
      </p:sp>
      <p:sp>
        <p:nvSpPr>
          <p:cNvPr id="4" name="Content Placeholder 3"/>
          <p:cNvSpPr>
            <a:spLocks noGrp="1"/>
          </p:cNvSpPr>
          <p:nvPr>
            <p:ph sz="half" idx="2"/>
          </p:nvPr>
        </p:nvSpPr>
        <p:spPr>
          <a:xfrm>
            <a:off x="913270" y="2839085"/>
            <a:ext cx="5609093"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12267" y="1905318"/>
            <a:ext cx="5636717" cy="933767"/>
          </a:xfrm>
        </p:spPr>
        <p:txBody>
          <a:bodyPr anchor="b"/>
          <a:lstStyle>
            <a:lvl1pPr marL="0" indent="0">
              <a:buNone/>
              <a:defRPr sz="2610" b="1"/>
            </a:lvl1pPr>
            <a:lvl2pPr marL="497205" indent="0">
              <a:buNone/>
              <a:defRPr sz="2175" b="1"/>
            </a:lvl2pPr>
            <a:lvl3pPr marL="994410" indent="0">
              <a:buNone/>
              <a:defRPr sz="1958" b="1"/>
            </a:lvl3pPr>
            <a:lvl4pPr marL="1491615" indent="0">
              <a:buNone/>
              <a:defRPr sz="1740" b="1"/>
            </a:lvl4pPr>
            <a:lvl5pPr marL="1988820" indent="0">
              <a:buNone/>
              <a:defRPr sz="1740" b="1"/>
            </a:lvl5pPr>
            <a:lvl6pPr marL="2486025" indent="0">
              <a:buNone/>
              <a:defRPr sz="1740" b="1"/>
            </a:lvl6pPr>
            <a:lvl7pPr marL="2983230" indent="0">
              <a:buNone/>
              <a:defRPr sz="1740" b="1"/>
            </a:lvl7pPr>
            <a:lvl8pPr marL="3480435" indent="0">
              <a:buNone/>
              <a:defRPr sz="1740" b="1"/>
            </a:lvl8pPr>
            <a:lvl9pPr marL="3977640" indent="0">
              <a:buNone/>
              <a:defRPr sz="1740" b="1"/>
            </a:lvl9pPr>
          </a:lstStyle>
          <a:p>
            <a:pPr lvl="0"/>
            <a:r>
              <a:rPr lang="en-US" smtClean="0"/>
              <a:t>Click to edit Master text styles</a:t>
            </a:r>
          </a:p>
        </p:txBody>
      </p:sp>
      <p:sp>
        <p:nvSpPr>
          <p:cNvPr id="6" name="Content Placeholder 5"/>
          <p:cNvSpPr>
            <a:spLocks noGrp="1"/>
          </p:cNvSpPr>
          <p:nvPr>
            <p:ph sz="quarter" idx="4"/>
          </p:nvPr>
        </p:nvSpPr>
        <p:spPr>
          <a:xfrm>
            <a:off x="6712267" y="2839085"/>
            <a:ext cx="5636717"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73FF08-F338-4002-99C5-1C43B7044E4A}" type="datetimeFigureOut">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39490275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73FF08-F338-4002-99C5-1C43B7044E4A}"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229079091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3FF08-F338-4002-99C5-1C43B7044E4A}" type="datetimeFigureOut">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190454510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270" y="518160"/>
            <a:ext cx="4276308" cy="1813560"/>
          </a:xfrm>
        </p:spPr>
        <p:txBody>
          <a:bodyPr anchor="b"/>
          <a:lstStyle>
            <a:lvl1pPr>
              <a:defRPr sz="3480"/>
            </a:lvl1pPr>
          </a:lstStyle>
          <a:p>
            <a:r>
              <a:rPr lang="en-US" smtClean="0"/>
              <a:t>Click to edit Master title style</a:t>
            </a:r>
            <a:endParaRPr lang="en-US" dirty="0"/>
          </a:p>
        </p:txBody>
      </p:sp>
      <p:sp>
        <p:nvSpPr>
          <p:cNvPr id="3" name="Content Placeholder 2"/>
          <p:cNvSpPr>
            <a:spLocks noGrp="1"/>
          </p:cNvSpPr>
          <p:nvPr>
            <p:ph idx="1"/>
          </p:nvPr>
        </p:nvSpPr>
        <p:spPr>
          <a:xfrm>
            <a:off x="5636717" y="1119082"/>
            <a:ext cx="6712268" cy="5523442"/>
          </a:xfrm>
        </p:spPr>
        <p:txBody>
          <a:bodyPr/>
          <a:lstStyle>
            <a:lvl1pPr>
              <a:defRPr sz="3480"/>
            </a:lvl1pPr>
            <a:lvl2pPr>
              <a:defRPr sz="3045"/>
            </a:lvl2pPr>
            <a:lvl3pPr>
              <a:defRPr sz="2610"/>
            </a:lvl3pPr>
            <a:lvl4pPr>
              <a:defRPr sz="2175"/>
            </a:lvl4pPr>
            <a:lvl5pPr>
              <a:defRPr sz="2175"/>
            </a:lvl5pPr>
            <a:lvl6pPr>
              <a:defRPr sz="2175"/>
            </a:lvl6pPr>
            <a:lvl7pPr>
              <a:defRPr sz="2175"/>
            </a:lvl7pPr>
            <a:lvl8pPr>
              <a:defRPr sz="2175"/>
            </a:lvl8pPr>
            <a:lvl9pPr>
              <a:defRPr sz="21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270" y="2331720"/>
            <a:ext cx="4276308" cy="4319800"/>
          </a:xfrm>
        </p:spPr>
        <p:txBody>
          <a:bodyPr/>
          <a:lstStyle>
            <a:lvl1pPr marL="0" indent="0">
              <a:buNone/>
              <a:defRPr sz="1740"/>
            </a:lvl1pPr>
            <a:lvl2pPr marL="497205" indent="0">
              <a:buNone/>
              <a:defRPr sz="1523"/>
            </a:lvl2pPr>
            <a:lvl3pPr marL="994410" indent="0">
              <a:buNone/>
              <a:defRPr sz="1305"/>
            </a:lvl3pPr>
            <a:lvl4pPr marL="1491615" indent="0">
              <a:buNone/>
              <a:defRPr sz="1088"/>
            </a:lvl4pPr>
            <a:lvl5pPr marL="1988820" indent="0">
              <a:buNone/>
              <a:defRPr sz="1088"/>
            </a:lvl5pPr>
            <a:lvl6pPr marL="2486025" indent="0">
              <a:buNone/>
              <a:defRPr sz="1088"/>
            </a:lvl6pPr>
            <a:lvl7pPr marL="2983230" indent="0">
              <a:buNone/>
              <a:defRPr sz="1088"/>
            </a:lvl7pPr>
            <a:lvl8pPr marL="3480435" indent="0">
              <a:buNone/>
              <a:defRPr sz="1088"/>
            </a:lvl8pPr>
            <a:lvl9pPr marL="3977640" indent="0">
              <a:buNone/>
              <a:defRPr sz="108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3FF08-F338-4002-99C5-1C43B7044E4A}"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30680164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270" y="518160"/>
            <a:ext cx="4276308" cy="1813560"/>
          </a:xfrm>
        </p:spPr>
        <p:txBody>
          <a:bodyPr anchor="b"/>
          <a:lstStyle>
            <a:lvl1pPr>
              <a:defRPr sz="3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36717" y="1119082"/>
            <a:ext cx="6712268" cy="5523442"/>
          </a:xfrm>
        </p:spPr>
        <p:txBody>
          <a:bodyPr anchor="t"/>
          <a:lstStyle>
            <a:lvl1pPr marL="0" indent="0">
              <a:buNone/>
              <a:defRPr sz="3480"/>
            </a:lvl1pPr>
            <a:lvl2pPr marL="497205" indent="0">
              <a:buNone/>
              <a:defRPr sz="3045"/>
            </a:lvl2pPr>
            <a:lvl3pPr marL="994410" indent="0">
              <a:buNone/>
              <a:defRPr sz="2610"/>
            </a:lvl3pPr>
            <a:lvl4pPr marL="1491615" indent="0">
              <a:buNone/>
              <a:defRPr sz="2175"/>
            </a:lvl4pPr>
            <a:lvl5pPr marL="1988820" indent="0">
              <a:buNone/>
              <a:defRPr sz="2175"/>
            </a:lvl5pPr>
            <a:lvl6pPr marL="2486025" indent="0">
              <a:buNone/>
              <a:defRPr sz="2175"/>
            </a:lvl6pPr>
            <a:lvl7pPr marL="2983230" indent="0">
              <a:buNone/>
              <a:defRPr sz="2175"/>
            </a:lvl7pPr>
            <a:lvl8pPr marL="3480435" indent="0">
              <a:buNone/>
              <a:defRPr sz="2175"/>
            </a:lvl8pPr>
            <a:lvl9pPr marL="3977640" indent="0">
              <a:buNone/>
              <a:defRPr sz="2175"/>
            </a:lvl9pPr>
          </a:lstStyle>
          <a:p>
            <a:r>
              <a:rPr lang="en-US" smtClean="0"/>
              <a:t>Click icon to add picture</a:t>
            </a:r>
            <a:endParaRPr lang="en-US" dirty="0"/>
          </a:p>
        </p:txBody>
      </p:sp>
      <p:sp>
        <p:nvSpPr>
          <p:cNvPr id="4" name="Text Placeholder 3"/>
          <p:cNvSpPr>
            <a:spLocks noGrp="1"/>
          </p:cNvSpPr>
          <p:nvPr>
            <p:ph type="body" sz="half" idx="2"/>
          </p:nvPr>
        </p:nvSpPr>
        <p:spPr>
          <a:xfrm>
            <a:off x="913270" y="2331720"/>
            <a:ext cx="4276308" cy="4319800"/>
          </a:xfrm>
        </p:spPr>
        <p:txBody>
          <a:bodyPr/>
          <a:lstStyle>
            <a:lvl1pPr marL="0" indent="0">
              <a:buNone/>
              <a:defRPr sz="1740"/>
            </a:lvl1pPr>
            <a:lvl2pPr marL="497205" indent="0">
              <a:buNone/>
              <a:defRPr sz="1523"/>
            </a:lvl2pPr>
            <a:lvl3pPr marL="994410" indent="0">
              <a:buNone/>
              <a:defRPr sz="1305"/>
            </a:lvl3pPr>
            <a:lvl4pPr marL="1491615" indent="0">
              <a:buNone/>
              <a:defRPr sz="1088"/>
            </a:lvl4pPr>
            <a:lvl5pPr marL="1988820" indent="0">
              <a:buNone/>
              <a:defRPr sz="1088"/>
            </a:lvl5pPr>
            <a:lvl6pPr marL="2486025" indent="0">
              <a:buNone/>
              <a:defRPr sz="1088"/>
            </a:lvl6pPr>
            <a:lvl7pPr marL="2983230" indent="0">
              <a:buNone/>
              <a:defRPr sz="1088"/>
            </a:lvl7pPr>
            <a:lvl8pPr marL="3480435" indent="0">
              <a:buNone/>
              <a:defRPr sz="1088"/>
            </a:lvl8pPr>
            <a:lvl9pPr marL="3977640" indent="0">
              <a:buNone/>
              <a:defRPr sz="108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3FF08-F338-4002-99C5-1C43B7044E4A}"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F825-9C33-473D-8CF6-E8A4461819D2}" type="slidenum">
              <a:rPr lang="en-US" smtClean="0"/>
              <a:t>‹#›</a:t>
            </a:fld>
            <a:endParaRPr lang="en-US"/>
          </a:p>
        </p:txBody>
      </p:sp>
    </p:spTree>
    <p:extLst>
      <p:ext uri="{BB962C8B-B14F-4D97-AF65-F5344CB8AC3E}">
        <p14:creationId xmlns:p14="http://schemas.microsoft.com/office/powerpoint/2010/main" val="1734932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1543" y="413809"/>
            <a:ext cx="11435715"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1543" y="2069042"/>
            <a:ext cx="11435715"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11543" y="7203864"/>
            <a:ext cx="2983230" cy="413808"/>
          </a:xfrm>
          <a:prstGeom prst="rect">
            <a:avLst/>
          </a:prstGeom>
        </p:spPr>
        <p:txBody>
          <a:bodyPr vert="horz" lIns="91440" tIns="45720" rIns="91440" bIns="45720" rtlCol="0" anchor="ctr"/>
          <a:lstStyle>
            <a:lvl1pPr algn="l">
              <a:defRPr sz="1305">
                <a:solidFill>
                  <a:schemeClr val="tx1">
                    <a:tint val="75000"/>
                  </a:schemeClr>
                </a:solidFill>
              </a:defRPr>
            </a:lvl1pPr>
          </a:lstStyle>
          <a:p>
            <a:fld id="{9273FF08-F338-4002-99C5-1C43B7044E4A}" type="datetimeFigureOut">
              <a:rPr lang="en-US" smtClean="0"/>
              <a:t>3/7/2020</a:t>
            </a:fld>
            <a:endParaRPr lang="en-US"/>
          </a:p>
        </p:txBody>
      </p:sp>
      <p:sp>
        <p:nvSpPr>
          <p:cNvPr id="5" name="Footer Placeholder 4"/>
          <p:cNvSpPr>
            <a:spLocks noGrp="1"/>
          </p:cNvSpPr>
          <p:nvPr>
            <p:ph type="ftr" sz="quarter" idx="3"/>
          </p:nvPr>
        </p:nvSpPr>
        <p:spPr>
          <a:xfrm>
            <a:off x="4391978" y="7203864"/>
            <a:ext cx="4474845" cy="413808"/>
          </a:xfrm>
          <a:prstGeom prst="rect">
            <a:avLst/>
          </a:prstGeom>
        </p:spPr>
        <p:txBody>
          <a:bodyPr vert="horz" lIns="91440" tIns="45720" rIns="91440" bIns="45720" rtlCol="0" anchor="ctr"/>
          <a:lstStyle>
            <a:lvl1pPr algn="ctr">
              <a:defRPr sz="13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4028" y="7203864"/>
            <a:ext cx="2983230" cy="413808"/>
          </a:xfrm>
          <a:prstGeom prst="rect">
            <a:avLst/>
          </a:prstGeom>
        </p:spPr>
        <p:txBody>
          <a:bodyPr vert="horz" lIns="91440" tIns="45720" rIns="91440" bIns="45720" rtlCol="0" anchor="ctr"/>
          <a:lstStyle>
            <a:lvl1pPr algn="r">
              <a:defRPr sz="1305">
                <a:solidFill>
                  <a:schemeClr val="tx1">
                    <a:tint val="75000"/>
                  </a:schemeClr>
                </a:solidFill>
              </a:defRPr>
            </a:lvl1pPr>
          </a:lstStyle>
          <a:p>
            <a:fld id="{AB77F825-9C33-473D-8CF6-E8A4461819D2}" type="slidenum">
              <a:rPr lang="en-US" smtClean="0"/>
              <a:t>‹#›</a:t>
            </a:fld>
            <a:endParaRPr lang="en-US"/>
          </a:p>
        </p:txBody>
      </p:sp>
    </p:spTree>
    <p:extLst>
      <p:ext uri="{BB962C8B-B14F-4D97-AF65-F5344CB8AC3E}">
        <p14:creationId xmlns:p14="http://schemas.microsoft.com/office/powerpoint/2010/main" val="190045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94410" rtl="0" eaLnBrk="1" latinLnBrk="0" hangingPunct="1">
        <a:lnSpc>
          <a:spcPct val="90000"/>
        </a:lnSpc>
        <a:spcBef>
          <a:spcPct val="0"/>
        </a:spcBef>
        <a:buNone/>
        <a:defRPr sz="4785" kern="1200">
          <a:solidFill>
            <a:schemeClr val="tx1"/>
          </a:solidFill>
          <a:latin typeface="+mj-lt"/>
          <a:ea typeface="+mj-ea"/>
          <a:cs typeface="+mj-cs"/>
        </a:defRPr>
      </a:lvl1pPr>
    </p:titleStyle>
    <p:bodyStyle>
      <a:lvl1pPr marL="248603" indent="-248603" algn="l" defTabSz="994410" rtl="0" eaLnBrk="1" latinLnBrk="0" hangingPunct="1">
        <a:lnSpc>
          <a:spcPct val="90000"/>
        </a:lnSpc>
        <a:spcBef>
          <a:spcPts val="1088"/>
        </a:spcBef>
        <a:buFont typeface="Arial" panose="020B0604020202020204" pitchFamily="34" charset="0"/>
        <a:buChar char="•"/>
        <a:defRPr sz="3045" kern="1200">
          <a:solidFill>
            <a:schemeClr val="tx1"/>
          </a:solidFill>
          <a:latin typeface="+mn-lt"/>
          <a:ea typeface="+mn-ea"/>
          <a:cs typeface="+mn-cs"/>
        </a:defRPr>
      </a:lvl1pPr>
      <a:lvl2pPr marL="745808" indent="-248603" algn="l" defTabSz="994410" rtl="0" eaLnBrk="1" latinLnBrk="0" hangingPunct="1">
        <a:lnSpc>
          <a:spcPct val="90000"/>
        </a:lnSpc>
        <a:spcBef>
          <a:spcPts val="544"/>
        </a:spcBef>
        <a:buFont typeface="Arial" panose="020B0604020202020204" pitchFamily="34" charset="0"/>
        <a:buChar char="•"/>
        <a:defRPr sz="2610" kern="1200">
          <a:solidFill>
            <a:schemeClr val="tx1"/>
          </a:solidFill>
          <a:latin typeface="+mn-lt"/>
          <a:ea typeface="+mn-ea"/>
          <a:cs typeface="+mn-cs"/>
        </a:defRPr>
      </a:lvl2pPr>
      <a:lvl3pPr marL="1243013" indent="-248603" algn="l" defTabSz="994410" rtl="0" eaLnBrk="1" latinLnBrk="0" hangingPunct="1">
        <a:lnSpc>
          <a:spcPct val="90000"/>
        </a:lnSpc>
        <a:spcBef>
          <a:spcPts val="544"/>
        </a:spcBef>
        <a:buFont typeface="Arial" panose="020B0604020202020204" pitchFamily="34" charset="0"/>
        <a:buChar char="•"/>
        <a:defRPr sz="2175" kern="1200">
          <a:solidFill>
            <a:schemeClr val="tx1"/>
          </a:solidFill>
          <a:latin typeface="+mn-lt"/>
          <a:ea typeface="+mn-ea"/>
          <a:cs typeface="+mn-cs"/>
        </a:defRPr>
      </a:lvl3pPr>
      <a:lvl4pPr marL="1740218"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4pPr>
      <a:lvl5pPr marL="2237423"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5pPr>
      <a:lvl6pPr marL="2734628"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6pPr>
      <a:lvl7pPr marL="3231833"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7pPr>
      <a:lvl8pPr marL="3729038"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8pPr>
      <a:lvl9pPr marL="4226243"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9pPr>
    </p:bodyStyle>
    <p:otherStyle>
      <a:defPPr>
        <a:defRPr lang="en-US"/>
      </a:defPPr>
      <a:lvl1pPr marL="0" algn="l" defTabSz="994410" rtl="0" eaLnBrk="1" latinLnBrk="0" hangingPunct="1">
        <a:defRPr sz="1958" kern="1200">
          <a:solidFill>
            <a:schemeClr val="tx1"/>
          </a:solidFill>
          <a:latin typeface="+mn-lt"/>
          <a:ea typeface="+mn-ea"/>
          <a:cs typeface="+mn-cs"/>
        </a:defRPr>
      </a:lvl1pPr>
      <a:lvl2pPr marL="497205" algn="l" defTabSz="994410" rtl="0" eaLnBrk="1" latinLnBrk="0" hangingPunct="1">
        <a:defRPr sz="1958" kern="1200">
          <a:solidFill>
            <a:schemeClr val="tx1"/>
          </a:solidFill>
          <a:latin typeface="+mn-lt"/>
          <a:ea typeface="+mn-ea"/>
          <a:cs typeface="+mn-cs"/>
        </a:defRPr>
      </a:lvl2pPr>
      <a:lvl3pPr marL="994410" algn="l" defTabSz="994410" rtl="0" eaLnBrk="1" latinLnBrk="0" hangingPunct="1">
        <a:defRPr sz="1958" kern="1200">
          <a:solidFill>
            <a:schemeClr val="tx1"/>
          </a:solidFill>
          <a:latin typeface="+mn-lt"/>
          <a:ea typeface="+mn-ea"/>
          <a:cs typeface="+mn-cs"/>
        </a:defRPr>
      </a:lvl3pPr>
      <a:lvl4pPr marL="1491615" algn="l" defTabSz="994410" rtl="0" eaLnBrk="1" latinLnBrk="0" hangingPunct="1">
        <a:defRPr sz="1958" kern="1200">
          <a:solidFill>
            <a:schemeClr val="tx1"/>
          </a:solidFill>
          <a:latin typeface="+mn-lt"/>
          <a:ea typeface="+mn-ea"/>
          <a:cs typeface="+mn-cs"/>
        </a:defRPr>
      </a:lvl4pPr>
      <a:lvl5pPr marL="1988820" algn="l" defTabSz="994410" rtl="0" eaLnBrk="1" latinLnBrk="0" hangingPunct="1">
        <a:defRPr sz="1958" kern="1200">
          <a:solidFill>
            <a:schemeClr val="tx1"/>
          </a:solidFill>
          <a:latin typeface="+mn-lt"/>
          <a:ea typeface="+mn-ea"/>
          <a:cs typeface="+mn-cs"/>
        </a:defRPr>
      </a:lvl5pPr>
      <a:lvl6pPr marL="2486025" algn="l" defTabSz="994410" rtl="0" eaLnBrk="1" latinLnBrk="0" hangingPunct="1">
        <a:defRPr sz="1958" kern="1200">
          <a:solidFill>
            <a:schemeClr val="tx1"/>
          </a:solidFill>
          <a:latin typeface="+mn-lt"/>
          <a:ea typeface="+mn-ea"/>
          <a:cs typeface="+mn-cs"/>
        </a:defRPr>
      </a:lvl6pPr>
      <a:lvl7pPr marL="2983230" algn="l" defTabSz="994410" rtl="0" eaLnBrk="1" latinLnBrk="0" hangingPunct="1">
        <a:defRPr sz="1958" kern="1200">
          <a:solidFill>
            <a:schemeClr val="tx1"/>
          </a:solidFill>
          <a:latin typeface="+mn-lt"/>
          <a:ea typeface="+mn-ea"/>
          <a:cs typeface="+mn-cs"/>
        </a:defRPr>
      </a:lvl7pPr>
      <a:lvl8pPr marL="3480435" algn="l" defTabSz="994410" rtl="0" eaLnBrk="1" latinLnBrk="0" hangingPunct="1">
        <a:defRPr sz="1958" kern="1200">
          <a:solidFill>
            <a:schemeClr val="tx1"/>
          </a:solidFill>
          <a:latin typeface="+mn-lt"/>
          <a:ea typeface="+mn-ea"/>
          <a:cs typeface="+mn-cs"/>
        </a:defRPr>
      </a:lvl8pPr>
      <a:lvl9pPr marL="3977640" algn="l" defTabSz="994410" rtl="0" eaLnBrk="1" latinLnBrk="0" hangingPunct="1">
        <a:defRPr sz="1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webp"/></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a:p>
        </p:txBody>
      </p:sp>
      <p:sp>
        <p:nvSpPr>
          <p:cNvPr id="6" name="TextBox 5"/>
          <p:cNvSpPr txBox="1"/>
          <p:nvPr/>
        </p:nvSpPr>
        <p:spPr>
          <a:xfrm>
            <a:off x="2286000" y="5826839"/>
            <a:ext cx="8382000" cy="1323439"/>
          </a:xfrm>
          <a:prstGeom prst="rect">
            <a:avLst/>
          </a:prstGeom>
          <a:noFill/>
        </p:spPr>
        <p:txBody>
          <a:bodyPr wrap="square" rtlCol="0">
            <a:spAutoFit/>
          </a:bodyPr>
          <a:lstStyle/>
          <a:p>
            <a:r>
              <a:rPr lang="bn-IN" sz="8000" b="1" spc="-265" dirty="0">
                <a:latin typeface="NikoshBAN" panose="02000000000000000000" pitchFamily="2" charset="0"/>
                <a:cs typeface="NikoshBAN" panose="02000000000000000000" pitchFamily="2" charset="0"/>
              </a:rPr>
              <a:t>মাল্টিমিডিয়া শ্রেণিতে স্বাগত</a:t>
            </a:r>
            <a:endParaRPr lang="en-US" sz="8000" b="1" spc="-265"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47487"/>
            <a:ext cx="12344400" cy="5379352"/>
          </a:xfrm>
          <a:prstGeom prst="rect">
            <a:avLst/>
          </a:prstGeom>
        </p:spPr>
      </p:pic>
    </p:spTree>
    <p:extLst>
      <p:ext uri="{BB962C8B-B14F-4D97-AF65-F5344CB8AC3E}">
        <p14:creationId xmlns:p14="http://schemas.microsoft.com/office/powerpoint/2010/main" val="1028528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 y="152400"/>
            <a:ext cx="1296924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03104"/>
            <a:ext cx="4127720" cy="5269096"/>
          </a:xfrm>
          <a:prstGeom prst="rect">
            <a:avLst/>
          </a:prstGeom>
        </p:spPr>
      </p:pic>
      <p:sp>
        <p:nvSpPr>
          <p:cNvPr id="6" name="TextBox 5"/>
          <p:cNvSpPr txBox="1"/>
          <p:nvPr/>
        </p:nvSpPr>
        <p:spPr>
          <a:xfrm>
            <a:off x="731521" y="6565869"/>
            <a:ext cx="4038599" cy="461665"/>
          </a:xfrm>
          <a:prstGeom prst="rect">
            <a:avLst/>
          </a:prstGeom>
          <a:noFill/>
          <a:ln w="1270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সাম্য </a:t>
            </a:r>
            <a:r>
              <a:rPr lang="bn-IN" sz="2400" dirty="0" smtClean="0">
                <a:latin typeface="NikoshBAN" panose="02000000000000000000" pitchFamily="2" charset="0"/>
                <a:cs typeface="NikoshBAN" panose="02000000000000000000" pitchFamily="2" charset="0"/>
              </a:rPr>
              <a:t>ও সমঅধিকারের প্রতীক। </a:t>
            </a:r>
            <a:endParaRPr lang="en-US" sz="2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120" y="617354"/>
            <a:ext cx="4038600" cy="5554846"/>
          </a:xfrm>
          <a:prstGeom prst="rect">
            <a:avLst/>
          </a:prstGeom>
        </p:spPr>
      </p:pic>
      <p:sp>
        <p:nvSpPr>
          <p:cNvPr id="12" name="TextBox 11"/>
          <p:cNvSpPr txBox="1"/>
          <p:nvPr/>
        </p:nvSpPr>
        <p:spPr>
          <a:xfrm>
            <a:off x="5303520" y="6573126"/>
            <a:ext cx="2971800" cy="461665"/>
          </a:xfrm>
          <a:prstGeom prst="rect">
            <a:avLst/>
          </a:prstGeom>
          <a:noFill/>
          <a:ln w="1270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নাগরিকের মর্যাদা বৃদ্ধি। </a:t>
            </a:r>
            <a:endParaRPr lang="en-US" sz="24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680" y="647834"/>
            <a:ext cx="4008120" cy="5524366"/>
          </a:xfrm>
          <a:prstGeom prst="rect">
            <a:avLst/>
          </a:prstGeom>
        </p:spPr>
      </p:pic>
      <p:sp>
        <p:nvSpPr>
          <p:cNvPr id="14" name="TextBox 13"/>
          <p:cNvSpPr txBox="1"/>
          <p:nvPr/>
        </p:nvSpPr>
        <p:spPr>
          <a:xfrm>
            <a:off x="9117330" y="6647124"/>
            <a:ext cx="351282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যুক্তি ও সম্মতি উপর প্রতিষ্ঠতি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5311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plus(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360"/>
                                          </p:val>
                                        </p:tav>
                                        <p:tav tm="100000">
                                          <p:val>
                                            <p:fltVal val="0"/>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 y="152400"/>
            <a:ext cx="1296924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199"/>
            <a:ext cx="6096000" cy="6104929"/>
          </a:xfrm>
          <a:prstGeom prst="rect">
            <a:avLst/>
          </a:prstGeom>
        </p:spPr>
      </p:pic>
      <p:sp>
        <p:nvSpPr>
          <p:cNvPr id="10" name="TextBox 9"/>
          <p:cNvSpPr txBox="1"/>
          <p:nvPr/>
        </p:nvSpPr>
        <p:spPr>
          <a:xfrm>
            <a:off x="1600200" y="6860232"/>
            <a:ext cx="3581400" cy="461665"/>
          </a:xfrm>
          <a:prstGeom prst="rect">
            <a:avLst/>
          </a:prstGeom>
          <a:noFill/>
          <a:ln w="1270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রাজনৈতিক শিক্ষা লাভ।</a:t>
            </a:r>
            <a:endParaRPr lang="en-US" sz="24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457200"/>
            <a:ext cx="5773057" cy="6104928"/>
          </a:xfrm>
          <a:prstGeom prst="rect">
            <a:avLst/>
          </a:prstGeom>
        </p:spPr>
      </p:pic>
      <p:sp>
        <p:nvSpPr>
          <p:cNvPr id="15" name="TextBox 14"/>
          <p:cNvSpPr txBox="1"/>
          <p:nvPr/>
        </p:nvSpPr>
        <p:spPr>
          <a:xfrm>
            <a:off x="7696200" y="6650182"/>
            <a:ext cx="350520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বিপ্লবের </a:t>
            </a:r>
            <a:r>
              <a:rPr lang="bn-IN" sz="2400" dirty="0" smtClean="0">
                <a:latin typeface="NikoshBAN" panose="02000000000000000000" pitchFamily="2" charset="0"/>
                <a:cs typeface="NikoshBAN" panose="02000000000000000000" pitchFamily="2" charset="0"/>
              </a:rPr>
              <a:t>সম্বাবনা কম।</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3210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Scale>
                                      <p:cBhvr>
                                        <p:cTn id="2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
                                        </p:tgtEl>
                                        <p:attrNameLst>
                                          <p:attrName>ppt_x</p:attrName>
                                          <p:attrName>ppt_y</p:attrName>
                                        </p:attrNameLst>
                                      </p:cBhvr>
                                    </p:animMotion>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953000"/>
            <a:ext cx="3962400" cy="2534335"/>
          </a:xfrm>
          <a:prstGeom prst="rect">
            <a:avLst/>
          </a:prstGeom>
        </p:spPr>
      </p:pic>
      <p:sp>
        <p:nvSpPr>
          <p:cNvPr id="4" name="Rectangle 3"/>
          <p:cNvSpPr/>
          <p:nvPr/>
        </p:nvSpPr>
        <p:spPr>
          <a:xfrm>
            <a:off x="3657600" y="6179638"/>
            <a:ext cx="6478055" cy="646331"/>
          </a:xfrm>
          <a:prstGeom prst="rect">
            <a:avLst/>
          </a:prstGeom>
        </p:spPr>
        <p:txBody>
          <a:bodyPr wrap="none">
            <a:spAutoFit/>
          </a:bodyPr>
          <a:lstStyle/>
          <a:p>
            <a:pPr algn="ctr"/>
            <a:r>
              <a:rPr lang="bn-IN" sz="3600" b="1" dirty="0" smtClean="0">
                <a:latin typeface="NikoshBAN" panose="02000000000000000000" pitchFamily="2" charset="0"/>
                <a:cs typeface="NikoshBAN" panose="02000000000000000000" pitchFamily="2" charset="0"/>
              </a:rPr>
              <a:t>গণতান্ত্রিক রাষ্ট্র  ব্যবস্থার দুটি গুন ব্যাখ্যা কর </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5067300" y="435038"/>
            <a:ext cx="3124200" cy="769441"/>
          </a:xfrm>
          <a:prstGeom prst="rect">
            <a:avLst/>
          </a:prstGeom>
          <a:noFill/>
        </p:spPr>
        <p:txBody>
          <a:bodyPr wrap="square" rtlCol="0">
            <a:spAutoFit/>
          </a:bodyPr>
          <a:lstStyle/>
          <a:p>
            <a:r>
              <a:rPr lang="bn-IN" sz="4400" b="1" dirty="0" smtClean="0">
                <a:latin typeface="NikoshBAN" panose="02000000000000000000" pitchFamily="2" charset="0"/>
                <a:cs typeface="NikoshBAN" panose="02000000000000000000" pitchFamily="2" charset="0"/>
              </a:rPr>
              <a:t>জোড়ায়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sp>
        <p:nvSpPr>
          <p:cNvPr id="6" name="Rectangle 5"/>
          <p:cNvSpPr/>
          <p:nvPr/>
        </p:nvSpPr>
        <p:spPr>
          <a:xfrm>
            <a:off x="10744200" y="804369"/>
            <a:ext cx="2146742" cy="584775"/>
          </a:xfrm>
          <a:prstGeom prst="rect">
            <a:avLst/>
          </a:prstGeom>
        </p:spPr>
        <p:txBody>
          <a:bodyPr wrap="none">
            <a:spAutoFit/>
          </a:bodyPr>
          <a:lstStyle/>
          <a:p>
            <a:r>
              <a:rPr lang="bn-IN" sz="3200" b="1" spc="-150" dirty="0">
                <a:latin typeface="NikoshBAN" panose="02000000000000000000" pitchFamily="2" charset="0"/>
                <a:cs typeface="NikoshBAN" panose="02000000000000000000" pitchFamily="2" charset="0"/>
              </a:rPr>
              <a:t>সময়ঃ </a:t>
            </a:r>
            <a:r>
              <a:rPr lang="bn-IN" sz="3200" b="1" spc="-150" dirty="0" smtClean="0">
                <a:latin typeface="NikoshBAN" panose="02000000000000000000" pitchFamily="2" charset="0"/>
                <a:cs typeface="NikoshBAN" panose="02000000000000000000" pitchFamily="2" charset="0"/>
              </a:rPr>
              <a:t>০৬ মিনিট</a:t>
            </a:r>
            <a:endParaRPr lang="en-US" sz="3200" b="1" spc="-15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87117"/>
            <a:ext cx="12039600" cy="4409883"/>
          </a:xfrm>
          <a:prstGeom prst="rect">
            <a:avLst/>
          </a:prstGeom>
        </p:spPr>
      </p:pic>
    </p:spTree>
    <p:extLst>
      <p:ext uri="{BB962C8B-B14F-4D97-AF65-F5344CB8AC3E}">
        <p14:creationId xmlns:p14="http://schemas.microsoft.com/office/powerpoint/2010/main" val="2478590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24" y="152400"/>
            <a:ext cx="13192324"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8" name="TextBox 7"/>
          <p:cNvSpPr txBox="1"/>
          <p:nvPr/>
        </p:nvSpPr>
        <p:spPr>
          <a:xfrm>
            <a:off x="1752600" y="457200"/>
            <a:ext cx="9764632" cy="830997"/>
          </a:xfrm>
          <a:prstGeom prst="rect">
            <a:avLst/>
          </a:prstGeom>
          <a:noFill/>
          <a:ln w="12700">
            <a:solidFill>
              <a:schemeClr val="tx1"/>
            </a:solidFill>
          </a:ln>
        </p:spPr>
        <p:txBody>
          <a:bodyPr wrap="square" rtlCol="0">
            <a:spAutoFit/>
          </a:bodyPr>
          <a:lstStyle/>
          <a:p>
            <a:pPr algn="ctr"/>
            <a:r>
              <a:rPr lang="bn-IN" sz="4800" b="1" dirty="0" smtClean="0">
                <a:latin typeface="NikoshBAN" panose="02000000000000000000" pitchFamily="2" charset="0"/>
                <a:cs typeface="NikoshBAN" panose="02000000000000000000" pitchFamily="2" charset="0"/>
              </a:rPr>
              <a:t>গণতান্ত্রিক রাষ্ট্র ব্যবস্থার ত্রুটি  সমুহ---- </a:t>
            </a:r>
          </a:p>
        </p:txBody>
      </p:sp>
      <p:graphicFrame>
        <p:nvGraphicFramePr>
          <p:cNvPr id="11" name="Diagram 10"/>
          <p:cNvGraphicFramePr/>
          <p:nvPr>
            <p:extLst>
              <p:ext uri="{D42A27DB-BD31-4B8C-83A1-F6EECF244321}">
                <p14:modId xmlns:p14="http://schemas.microsoft.com/office/powerpoint/2010/main" val="2375767926"/>
              </p:ext>
            </p:extLst>
          </p:nvPr>
        </p:nvGraphicFramePr>
        <p:xfrm>
          <a:off x="2194560" y="1386195"/>
          <a:ext cx="8839200"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46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graphicEl>
                                              <a:dgm id="{AAC2C87B-9F81-40A8-A176-727358C46B98}"/>
                                            </p:graphicEl>
                                          </p:spTgt>
                                        </p:tgtEl>
                                        <p:attrNameLst>
                                          <p:attrName>style.visibility</p:attrName>
                                        </p:attrNameLst>
                                      </p:cBhvr>
                                      <p:to>
                                        <p:strVal val="visible"/>
                                      </p:to>
                                    </p:set>
                                    <p:anim calcmode="lin" valueType="num">
                                      <p:cBhvr>
                                        <p:cTn id="15" dur="500" fill="hold"/>
                                        <p:tgtEl>
                                          <p:spTgt spid="11">
                                            <p:graphicEl>
                                              <a:dgm id="{AAC2C87B-9F81-40A8-A176-727358C46B98}"/>
                                            </p:graphicEl>
                                          </p:spTgt>
                                        </p:tgtEl>
                                        <p:attrNameLst>
                                          <p:attrName>ppt_w</p:attrName>
                                        </p:attrNameLst>
                                      </p:cBhvr>
                                      <p:tavLst>
                                        <p:tav tm="0">
                                          <p:val>
                                            <p:fltVal val="0"/>
                                          </p:val>
                                        </p:tav>
                                        <p:tav tm="100000">
                                          <p:val>
                                            <p:strVal val="#ppt_w"/>
                                          </p:val>
                                        </p:tav>
                                      </p:tavLst>
                                    </p:anim>
                                    <p:anim calcmode="lin" valueType="num">
                                      <p:cBhvr>
                                        <p:cTn id="16" dur="500" fill="hold"/>
                                        <p:tgtEl>
                                          <p:spTgt spid="11">
                                            <p:graphicEl>
                                              <a:dgm id="{AAC2C87B-9F81-40A8-A176-727358C46B98}"/>
                                            </p:graphicEl>
                                          </p:spTgt>
                                        </p:tgtEl>
                                        <p:attrNameLst>
                                          <p:attrName>ppt_h</p:attrName>
                                        </p:attrNameLst>
                                      </p:cBhvr>
                                      <p:tavLst>
                                        <p:tav tm="0">
                                          <p:val>
                                            <p:fltVal val="0"/>
                                          </p:val>
                                        </p:tav>
                                        <p:tav tm="100000">
                                          <p:val>
                                            <p:strVal val="#ppt_h"/>
                                          </p:val>
                                        </p:tav>
                                      </p:tavLst>
                                    </p:anim>
                                    <p:animEffect transition="in" filter="fade">
                                      <p:cBhvr>
                                        <p:cTn id="17" dur="500"/>
                                        <p:tgtEl>
                                          <p:spTgt spid="11">
                                            <p:graphicEl>
                                              <a:dgm id="{AAC2C87B-9F81-40A8-A176-727358C46B9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graphicEl>
                                              <a:dgm id="{4FD4C756-E415-419A-AE61-05B5B20F2B05}"/>
                                            </p:graphicEl>
                                          </p:spTgt>
                                        </p:tgtEl>
                                        <p:attrNameLst>
                                          <p:attrName>style.visibility</p:attrName>
                                        </p:attrNameLst>
                                      </p:cBhvr>
                                      <p:to>
                                        <p:strVal val="visible"/>
                                      </p:to>
                                    </p:set>
                                    <p:anim calcmode="lin" valueType="num">
                                      <p:cBhvr>
                                        <p:cTn id="22" dur="500" fill="hold"/>
                                        <p:tgtEl>
                                          <p:spTgt spid="11">
                                            <p:graphicEl>
                                              <a:dgm id="{4FD4C756-E415-419A-AE61-05B5B20F2B05}"/>
                                            </p:graphicEl>
                                          </p:spTgt>
                                        </p:tgtEl>
                                        <p:attrNameLst>
                                          <p:attrName>ppt_w</p:attrName>
                                        </p:attrNameLst>
                                      </p:cBhvr>
                                      <p:tavLst>
                                        <p:tav tm="0">
                                          <p:val>
                                            <p:fltVal val="0"/>
                                          </p:val>
                                        </p:tav>
                                        <p:tav tm="100000">
                                          <p:val>
                                            <p:strVal val="#ppt_w"/>
                                          </p:val>
                                        </p:tav>
                                      </p:tavLst>
                                    </p:anim>
                                    <p:anim calcmode="lin" valueType="num">
                                      <p:cBhvr>
                                        <p:cTn id="23" dur="500" fill="hold"/>
                                        <p:tgtEl>
                                          <p:spTgt spid="11">
                                            <p:graphicEl>
                                              <a:dgm id="{4FD4C756-E415-419A-AE61-05B5B20F2B05}"/>
                                            </p:graphicEl>
                                          </p:spTgt>
                                        </p:tgtEl>
                                        <p:attrNameLst>
                                          <p:attrName>ppt_h</p:attrName>
                                        </p:attrNameLst>
                                      </p:cBhvr>
                                      <p:tavLst>
                                        <p:tav tm="0">
                                          <p:val>
                                            <p:fltVal val="0"/>
                                          </p:val>
                                        </p:tav>
                                        <p:tav tm="100000">
                                          <p:val>
                                            <p:strVal val="#ppt_h"/>
                                          </p:val>
                                        </p:tav>
                                      </p:tavLst>
                                    </p:anim>
                                    <p:animEffect transition="in" filter="fade">
                                      <p:cBhvr>
                                        <p:cTn id="24" dur="500"/>
                                        <p:tgtEl>
                                          <p:spTgt spid="11">
                                            <p:graphicEl>
                                              <a:dgm id="{4FD4C756-E415-419A-AE61-05B5B20F2B05}"/>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graphicEl>
                                              <a:dgm id="{A787BD90-ADA4-4FAA-9B63-B6243864401C}"/>
                                            </p:graphicEl>
                                          </p:spTgt>
                                        </p:tgtEl>
                                        <p:attrNameLst>
                                          <p:attrName>style.visibility</p:attrName>
                                        </p:attrNameLst>
                                      </p:cBhvr>
                                      <p:to>
                                        <p:strVal val="visible"/>
                                      </p:to>
                                    </p:set>
                                    <p:anim calcmode="lin" valueType="num">
                                      <p:cBhvr>
                                        <p:cTn id="27" dur="500" fill="hold"/>
                                        <p:tgtEl>
                                          <p:spTgt spid="11">
                                            <p:graphicEl>
                                              <a:dgm id="{A787BD90-ADA4-4FAA-9B63-B6243864401C}"/>
                                            </p:graphicEl>
                                          </p:spTgt>
                                        </p:tgtEl>
                                        <p:attrNameLst>
                                          <p:attrName>ppt_w</p:attrName>
                                        </p:attrNameLst>
                                      </p:cBhvr>
                                      <p:tavLst>
                                        <p:tav tm="0">
                                          <p:val>
                                            <p:fltVal val="0"/>
                                          </p:val>
                                        </p:tav>
                                        <p:tav tm="100000">
                                          <p:val>
                                            <p:strVal val="#ppt_w"/>
                                          </p:val>
                                        </p:tav>
                                      </p:tavLst>
                                    </p:anim>
                                    <p:anim calcmode="lin" valueType="num">
                                      <p:cBhvr>
                                        <p:cTn id="28" dur="500" fill="hold"/>
                                        <p:tgtEl>
                                          <p:spTgt spid="11">
                                            <p:graphicEl>
                                              <a:dgm id="{A787BD90-ADA4-4FAA-9B63-B6243864401C}"/>
                                            </p:graphicEl>
                                          </p:spTgt>
                                        </p:tgtEl>
                                        <p:attrNameLst>
                                          <p:attrName>ppt_h</p:attrName>
                                        </p:attrNameLst>
                                      </p:cBhvr>
                                      <p:tavLst>
                                        <p:tav tm="0">
                                          <p:val>
                                            <p:fltVal val="0"/>
                                          </p:val>
                                        </p:tav>
                                        <p:tav tm="100000">
                                          <p:val>
                                            <p:strVal val="#ppt_h"/>
                                          </p:val>
                                        </p:tav>
                                      </p:tavLst>
                                    </p:anim>
                                    <p:animEffect transition="in" filter="fade">
                                      <p:cBhvr>
                                        <p:cTn id="29" dur="500"/>
                                        <p:tgtEl>
                                          <p:spTgt spid="11">
                                            <p:graphicEl>
                                              <a:dgm id="{A787BD90-ADA4-4FAA-9B63-B6243864401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graphicEl>
                                              <a:dgm id="{0D512228-66FC-41B9-B039-6FB693B70923}"/>
                                            </p:graphicEl>
                                          </p:spTgt>
                                        </p:tgtEl>
                                        <p:attrNameLst>
                                          <p:attrName>style.visibility</p:attrName>
                                        </p:attrNameLst>
                                      </p:cBhvr>
                                      <p:to>
                                        <p:strVal val="visible"/>
                                      </p:to>
                                    </p:set>
                                    <p:anim calcmode="lin" valueType="num">
                                      <p:cBhvr>
                                        <p:cTn id="34" dur="500" fill="hold"/>
                                        <p:tgtEl>
                                          <p:spTgt spid="11">
                                            <p:graphicEl>
                                              <a:dgm id="{0D512228-66FC-41B9-B039-6FB693B70923}"/>
                                            </p:graphicEl>
                                          </p:spTgt>
                                        </p:tgtEl>
                                        <p:attrNameLst>
                                          <p:attrName>ppt_w</p:attrName>
                                        </p:attrNameLst>
                                      </p:cBhvr>
                                      <p:tavLst>
                                        <p:tav tm="0">
                                          <p:val>
                                            <p:fltVal val="0"/>
                                          </p:val>
                                        </p:tav>
                                        <p:tav tm="100000">
                                          <p:val>
                                            <p:strVal val="#ppt_w"/>
                                          </p:val>
                                        </p:tav>
                                      </p:tavLst>
                                    </p:anim>
                                    <p:anim calcmode="lin" valueType="num">
                                      <p:cBhvr>
                                        <p:cTn id="35" dur="500" fill="hold"/>
                                        <p:tgtEl>
                                          <p:spTgt spid="11">
                                            <p:graphicEl>
                                              <a:dgm id="{0D512228-66FC-41B9-B039-6FB693B70923}"/>
                                            </p:graphicEl>
                                          </p:spTgt>
                                        </p:tgtEl>
                                        <p:attrNameLst>
                                          <p:attrName>ppt_h</p:attrName>
                                        </p:attrNameLst>
                                      </p:cBhvr>
                                      <p:tavLst>
                                        <p:tav tm="0">
                                          <p:val>
                                            <p:fltVal val="0"/>
                                          </p:val>
                                        </p:tav>
                                        <p:tav tm="100000">
                                          <p:val>
                                            <p:strVal val="#ppt_h"/>
                                          </p:val>
                                        </p:tav>
                                      </p:tavLst>
                                    </p:anim>
                                    <p:animEffect transition="in" filter="fade">
                                      <p:cBhvr>
                                        <p:cTn id="36" dur="500"/>
                                        <p:tgtEl>
                                          <p:spTgt spid="11">
                                            <p:graphicEl>
                                              <a:dgm id="{0D512228-66FC-41B9-B039-6FB693B70923}"/>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graphicEl>
                                              <a:dgm id="{CBF38DDF-FE18-46DB-A459-DF1D4B121E54}"/>
                                            </p:graphicEl>
                                          </p:spTgt>
                                        </p:tgtEl>
                                        <p:attrNameLst>
                                          <p:attrName>style.visibility</p:attrName>
                                        </p:attrNameLst>
                                      </p:cBhvr>
                                      <p:to>
                                        <p:strVal val="visible"/>
                                      </p:to>
                                    </p:set>
                                    <p:anim calcmode="lin" valueType="num">
                                      <p:cBhvr>
                                        <p:cTn id="39" dur="500" fill="hold"/>
                                        <p:tgtEl>
                                          <p:spTgt spid="11">
                                            <p:graphicEl>
                                              <a:dgm id="{CBF38DDF-FE18-46DB-A459-DF1D4B121E54}"/>
                                            </p:graphicEl>
                                          </p:spTgt>
                                        </p:tgtEl>
                                        <p:attrNameLst>
                                          <p:attrName>ppt_w</p:attrName>
                                        </p:attrNameLst>
                                      </p:cBhvr>
                                      <p:tavLst>
                                        <p:tav tm="0">
                                          <p:val>
                                            <p:fltVal val="0"/>
                                          </p:val>
                                        </p:tav>
                                        <p:tav tm="100000">
                                          <p:val>
                                            <p:strVal val="#ppt_w"/>
                                          </p:val>
                                        </p:tav>
                                      </p:tavLst>
                                    </p:anim>
                                    <p:anim calcmode="lin" valueType="num">
                                      <p:cBhvr>
                                        <p:cTn id="40" dur="500" fill="hold"/>
                                        <p:tgtEl>
                                          <p:spTgt spid="11">
                                            <p:graphicEl>
                                              <a:dgm id="{CBF38DDF-FE18-46DB-A459-DF1D4B121E54}"/>
                                            </p:graphicEl>
                                          </p:spTgt>
                                        </p:tgtEl>
                                        <p:attrNameLst>
                                          <p:attrName>ppt_h</p:attrName>
                                        </p:attrNameLst>
                                      </p:cBhvr>
                                      <p:tavLst>
                                        <p:tav tm="0">
                                          <p:val>
                                            <p:fltVal val="0"/>
                                          </p:val>
                                        </p:tav>
                                        <p:tav tm="100000">
                                          <p:val>
                                            <p:strVal val="#ppt_h"/>
                                          </p:val>
                                        </p:tav>
                                      </p:tavLst>
                                    </p:anim>
                                    <p:animEffect transition="in" filter="fade">
                                      <p:cBhvr>
                                        <p:cTn id="41" dur="500"/>
                                        <p:tgtEl>
                                          <p:spTgt spid="11">
                                            <p:graphicEl>
                                              <a:dgm id="{CBF38DDF-FE18-46DB-A459-DF1D4B121E5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graphicEl>
                                              <a:dgm id="{335F7198-D2B8-4D43-9649-2EEECE8AA098}"/>
                                            </p:graphicEl>
                                          </p:spTgt>
                                        </p:tgtEl>
                                        <p:attrNameLst>
                                          <p:attrName>style.visibility</p:attrName>
                                        </p:attrNameLst>
                                      </p:cBhvr>
                                      <p:to>
                                        <p:strVal val="visible"/>
                                      </p:to>
                                    </p:set>
                                    <p:anim calcmode="lin" valueType="num">
                                      <p:cBhvr>
                                        <p:cTn id="46" dur="500" fill="hold"/>
                                        <p:tgtEl>
                                          <p:spTgt spid="11">
                                            <p:graphicEl>
                                              <a:dgm id="{335F7198-D2B8-4D43-9649-2EEECE8AA098}"/>
                                            </p:graphicEl>
                                          </p:spTgt>
                                        </p:tgtEl>
                                        <p:attrNameLst>
                                          <p:attrName>ppt_w</p:attrName>
                                        </p:attrNameLst>
                                      </p:cBhvr>
                                      <p:tavLst>
                                        <p:tav tm="0">
                                          <p:val>
                                            <p:fltVal val="0"/>
                                          </p:val>
                                        </p:tav>
                                        <p:tav tm="100000">
                                          <p:val>
                                            <p:strVal val="#ppt_w"/>
                                          </p:val>
                                        </p:tav>
                                      </p:tavLst>
                                    </p:anim>
                                    <p:anim calcmode="lin" valueType="num">
                                      <p:cBhvr>
                                        <p:cTn id="47" dur="500" fill="hold"/>
                                        <p:tgtEl>
                                          <p:spTgt spid="11">
                                            <p:graphicEl>
                                              <a:dgm id="{335F7198-D2B8-4D43-9649-2EEECE8AA098}"/>
                                            </p:graphicEl>
                                          </p:spTgt>
                                        </p:tgtEl>
                                        <p:attrNameLst>
                                          <p:attrName>ppt_h</p:attrName>
                                        </p:attrNameLst>
                                      </p:cBhvr>
                                      <p:tavLst>
                                        <p:tav tm="0">
                                          <p:val>
                                            <p:fltVal val="0"/>
                                          </p:val>
                                        </p:tav>
                                        <p:tav tm="100000">
                                          <p:val>
                                            <p:strVal val="#ppt_h"/>
                                          </p:val>
                                        </p:tav>
                                      </p:tavLst>
                                    </p:anim>
                                    <p:animEffect transition="in" filter="fade">
                                      <p:cBhvr>
                                        <p:cTn id="48" dur="500"/>
                                        <p:tgtEl>
                                          <p:spTgt spid="11">
                                            <p:graphicEl>
                                              <a:dgm id="{335F7198-D2B8-4D43-9649-2EEECE8AA098}"/>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graphicEl>
                                              <a:dgm id="{D0A77E53-D041-4005-B80B-AC2A1A89D58E}"/>
                                            </p:graphicEl>
                                          </p:spTgt>
                                        </p:tgtEl>
                                        <p:attrNameLst>
                                          <p:attrName>style.visibility</p:attrName>
                                        </p:attrNameLst>
                                      </p:cBhvr>
                                      <p:to>
                                        <p:strVal val="visible"/>
                                      </p:to>
                                    </p:set>
                                    <p:anim calcmode="lin" valueType="num">
                                      <p:cBhvr>
                                        <p:cTn id="51" dur="500" fill="hold"/>
                                        <p:tgtEl>
                                          <p:spTgt spid="11">
                                            <p:graphicEl>
                                              <a:dgm id="{D0A77E53-D041-4005-B80B-AC2A1A89D58E}"/>
                                            </p:graphicEl>
                                          </p:spTgt>
                                        </p:tgtEl>
                                        <p:attrNameLst>
                                          <p:attrName>ppt_w</p:attrName>
                                        </p:attrNameLst>
                                      </p:cBhvr>
                                      <p:tavLst>
                                        <p:tav tm="0">
                                          <p:val>
                                            <p:fltVal val="0"/>
                                          </p:val>
                                        </p:tav>
                                        <p:tav tm="100000">
                                          <p:val>
                                            <p:strVal val="#ppt_w"/>
                                          </p:val>
                                        </p:tav>
                                      </p:tavLst>
                                    </p:anim>
                                    <p:anim calcmode="lin" valueType="num">
                                      <p:cBhvr>
                                        <p:cTn id="52" dur="500" fill="hold"/>
                                        <p:tgtEl>
                                          <p:spTgt spid="11">
                                            <p:graphicEl>
                                              <a:dgm id="{D0A77E53-D041-4005-B80B-AC2A1A89D58E}"/>
                                            </p:graphicEl>
                                          </p:spTgt>
                                        </p:tgtEl>
                                        <p:attrNameLst>
                                          <p:attrName>ppt_h</p:attrName>
                                        </p:attrNameLst>
                                      </p:cBhvr>
                                      <p:tavLst>
                                        <p:tav tm="0">
                                          <p:val>
                                            <p:fltVal val="0"/>
                                          </p:val>
                                        </p:tav>
                                        <p:tav tm="100000">
                                          <p:val>
                                            <p:strVal val="#ppt_h"/>
                                          </p:val>
                                        </p:tav>
                                      </p:tavLst>
                                    </p:anim>
                                    <p:animEffect transition="in" filter="fade">
                                      <p:cBhvr>
                                        <p:cTn id="53" dur="500"/>
                                        <p:tgtEl>
                                          <p:spTgt spid="11">
                                            <p:graphicEl>
                                              <a:dgm id="{D0A77E53-D041-4005-B80B-AC2A1A89D58E}"/>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1">
                                            <p:graphicEl>
                                              <a:dgm id="{7575DB9D-85BF-4C0E-875E-632EF7A66325}"/>
                                            </p:graphicEl>
                                          </p:spTgt>
                                        </p:tgtEl>
                                        <p:attrNameLst>
                                          <p:attrName>style.visibility</p:attrName>
                                        </p:attrNameLst>
                                      </p:cBhvr>
                                      <p:to>
                                        <p:strVal val="visible"/>
                                      </p:to>
                                    </p:set>
                                    <p:anim calcmode="lin" valueType="num">
                                      <p:cBhvr>
                                        <p:cTn id="58" dur="500" fill="hold"/>
                                        <p:tgtEl>
                                          <p:spTgt spid="11">
                                            <p:graphicEl>
                                              <a:dgm id="{7575DB9D-85BF-4C0E-875E-632EF7A66325}"/>
                                            </p:graphicEl>
                                          </p:spTgt>
                                        </p:tgtEl>
                                        <p:attrNameLst>
                                          <p:attrName>ppt_w</p:attrName>
                                        </p:attrNameLst>
                                      </p:cBhvr>
                                      <p:tavLst>
                                        <p:tav tm="0">
                                          <p:val>
                                            <p:fltVal val="0"/>
                                          </p:val>
                                        </p:tav>
                                        <p:tav tm="100000">
                                          <p:val>
                                            <p:strVal val="#ppt_w"/>
                                          </p:val>
                                        </p:tav>
                                      </p:tavLst>
                                    </p:anim>
                                    <p:anim calcmode="lin" valueType="num">
                                      <p:cBhvr>
                                        <p:cTn id="59" dur="500" fill="hold"/>
                                        <p:tgtEl>
                                          <p:spTgt spid="11">
                                            <p:graphicEl>
                                              <a:dgm id="{7575DB9D-85BF-4C0E-875E-632EF7A66325}"/>
                                            </p:graphicEl>
                                          </p:spTgt>
                                        </p:tgtEl>
                                        <p:attrNameLst>
                                          <p:attrName>ppt_h</p:attrName>
                                        </p:attrNameLst>
                                      </p:cBhvr>
                                      <p:tavLst>
                                        <p:tav tm="0">
                                          <p:val>
                                            <p:fltVal val="0"/>
                                          </p:val>
                                        </p:tav>
                                        <p:tav tm="100000">
                                          <p:val>
                                            <p:strVal val="#ppt_h"/>
                                          </p:val>
                                        </p:tav>
                                      </p:tavLst>
                                    </p:anim>
                                    <p:animEffect transition="in" filter="fade">
                                      <p:cBhvr>
                                        <p:cTn id="60" dur="500"/>
                                        <p:tgtEl>
                                          <p:spTgt spid="11">
                                            <p:graphicEl>
                                              <a:dgm id="{7575DB9D-85BF-4C0E-875E-632EF7A66325}"/>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graphicEl>
                                              <a:dgm id="{D9DF0738-519A-4FB0-9562-65142512B9AE}"/>
                                            </p:graphicEl>
                                          </p:spTgt>
                                        </p:tgtEl>
                                        <p:attrNameLst>
                                          <p:attrName>style.visibility</p:attrName>
                                        </p:attrNameLst>
                                      </p:cBhvr>
                                      <p:to>
                                        <p:strVal val="visible"/>
                                      </p:to>
                                    </p:set>
                                    <p:anim calcmode="lin" valueType="num">
                                      <p:cBhvr>
                                        <p:cTn id="63" dur="500" fill="hold"/>
                                        <p:tgtEl>
                                          <p:spTgt spid="11">
                                            <p:graphicEl>
                                              <a:dgm id="{D9DF0738-519A-4FB0-9562-65142512B9AE}"/>
                                            </p:graphicEl>
                                          </p:spTgt>
                                        </p:tgtEl>
                                        <p:attrNameLst>
                                          <p:attrName>ppt_w</p:attrName>
                                        </p:attrNameLst>
                                      </p:cBhvr>
                                      <p:tavLst>
                                        <p:tav tm="0">
                                          <p:val>
                                            <p:fltVal val="0"/>
                                          </p:val>
                                        </p:tav>
                                        <p:tav tm="100000">
                                          <p:val>
                                            <p:strVal val="#ppt_w"/>
                                          </p:val>
                                        </p:tav>
                                      </p:tavLst>
                                    </p:anim>
                                    <p:anim calcmode="lin" valueType="num">
                                      <p:cBhvr>
                                        <p:cTn id="64" dur="500" fill="hold"/>
                                        <p:tgtEl>
                                          <p:spTgt spid="11">
                                            <p:graphicEl>
                                              <a:dgm id="{D9DF0738-519A-4FB0-9562-65142512B9AE}"/>
                                            </p:graphicEl>
                                          </p:spTgt>
                                        </p:tgtEl>
                                        <p:attrNameLst>
                                          <p:attrName>ppt_h</p:attrName>
                                        </p:attrNameLst>
                                      </p:cBhvr>
                                      <p:tavLst>
                                        <p:tav tm="0">
                                          <p:val>
                                            <p:fltVal val="0"/>
                                          </p:val>
                                        </p:tav>
                                        <p:tav tm="100000">
                                          <p:val>
                                            <p:strVal val="#ppt_h"/>
                                          </p:val>
                                        </p:tav>
                                      </p:tavLst>
                                    </p:anim>
                                    <p:animEffect transition="in" filter="fade">
                                      <p:cBhvr>
                                        <p:cTn id="65" dur="500"/>
                                        <p:tgtEl>
                                          <p:spTgt spid="11">
                                            <p:graphicEl>
                                              <a:dgm id="{D9DF0738-519A-4FB0-9562-65142512B9AE}"/>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
                                            <p:graphicEl>
                                              <a:dgm id="{4B26F47D-0659-44D9-91B2-CAC92AE02680}"/>
                                            </p:graphicEl>
                                          </p:spTgt>
                                        </p:tgtEl>
                                        <p:attrNameLst>
                                          <p:attrName>style.visibility</p:attrName>
                                        </p:attrNameLst>
                                      </p:cBhvr>
                                      <p:to>
                                        <p:strVal val="visible"/>
                                      </p:to>
                                    </p:set>
                                    <p:anim calcmode="lin" valueType="num">
                                      <p:cBhvr>
                                        <p:cTn id="68" dur="500" fill="hold"/>
                                        <p:tgtEl>
                                          <p:spTgt spid="11">
                                            <p:graphicEl>
                                              <a:dgm id="{4B26F47D-0659-44D9-91B2-CAC92AE02680}"/>
                                            </p:graphicEl>
                                          </p:spTgt>
                                        </p:tgtEl>
                                        <p:attrNameLst>
                                          <p:attrName>ppt_w</p:attrName>
                                        </p:attrNameLst>
                                      </p:cBhvr>
                                      <p:tavLst>
                                        <p:tav tm="0">
                                          <p:val>
                                            <p:fltVal val="0"/>
                                          </p:val>
                                        </p:tav>
                                        <p:tav tm="100000">
                                          <p:val>
                                            <p:strVal val="#ppt_w"/>
                                          </p:val>
                                        </p:tav>
                                      </p:tavLst>
                                    </p:anim>
                                    <p:anim calcmode="lin" valueType="num">
                                      <p:cBhvr>
                                        <p:cTn id="69" dur="500" fill="hold"/>
                                        <p:tgtEl>
                                          <p:spTgt spid="11">
                                            <p:graphicEl>
                                              <a:dgm id="{4B26F47D-0659-44D9-91B2-CAC92AE02680}"/>
                                            </p:graphicEl>
                                          </p:spTgt>
                                        </p:tgtEl>
                                        <p:attrNameLst>
                                          <p:attrName>ppt_h</p:attrName>
                                        </p:attrNameLst>
                                      </p:cBhvr>
                                      <p:tavLst>
                                        <p:tav tm="0">
                                          <p:val>
                                            <p:fltVal val="0"/>
                                          </p:val>
                                        </p:tav>
                                        <p:tav tm="100000">
                                          <p:val>
                                            <p:strVal val="#ppt_h"/>
                                          </p:val>
                                        </p:tav>
                                      </p:tavLst>
                                    </p:anim>
                                    <p:animEffect transition="in" filter="fade">
                                      <p:cBhvr>
                                        <p:cTn id="70" dur="500"/>
                                        <p:tgtEl>
                                          <p:spTgt spid="11">
                                            <p:graphicEl>
                                              <a:dgm id="{4B26F47D-0659-44D9-91B2-CAC92AE026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1"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9" name="TextBox 8"/>
          <p:cNvSpPr txBox="1"/>
          <p:nvPr/>
        </p:nvSpPr>
        <p:spPr>
          <a:xfrm>
            <a:off x="2449648" y="609600"/>
            <a:ext cx="6922952" cy="523220"/>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গণতন্ত্রকে সফল করার উপায় সমুহ-</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457200" y="6248400"/>
            <a:ext cx="342900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শিক্ষিত ও সচেতন জনগোষ্টী। </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47800"/>
            <a:ext cx="4090668" cy="4619396"/>
          </a:xfrm>
          <a:prstGeom prst="rect">
            <a:avLst/>
          </a:prstGeom>
        </p:spPr>
      </p:pic>
      <p:sp>
        <p:nvSpPr>
          <p:cNvPr id="6" name="TextBox 5"/>
          <p:cNvSpPr txBox="1"/>
          <p:nvPr/>
        </p:nvSpPr>
        <p:spPr>
          <a:xfrm>
            <a:off x="4434069" y="6275662"/>
            <a:ext cx="4465319"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অর্থনৈতিক সাম্য ও ন্যায়ভিত্তিক সমাজ ব্যবস্থা </a:t>
            </a:r>
            <a:endParaRPr lang="en-US" sz="2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659" y="1473200"/>
            <a:ext cx="4095750" cy="4593995"/>
          </a:xfrm>
          <a:prstGeom prst="rect">
            <a:avLst/>
          </a:prstGeom>
        </p:spPr>
      </p:pic>
      <p:sp>
        <p:nvSpPr>
          <p:cNvPr id="8" name="TextBox 7"/>
          <p:cNvSpPr txBox="1"/>
          <p:nvPr/>
        </p:nvSpPr>
        <p:spPr>
          <a:xfrm>
            <a:off x="9473179" y="6248399"/>
            <a:ext cx="305943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দক্ষ প্রশাসন ও উপযুক্ত নেতৃত্ব।</a:t>
            </a:r>
            <a:endParaRPr lang="en-US" sz="2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 y="1473200"/>
            <a:ext cx="4004310" cy="4593996"/>
          </a:xfrm>
          <a:prstGeom prst="rect">
            <a:avLst/>
          </a:prstGeom>
        </p:spPr>
      </p:pic>
    </p:spTree>
    <p:extLst>
      <p:ext uri="{BB962C8B-B14F-4D97-AF65-F5344CB8AC3E}">
        <p14:creationId xmlns:p14="http://schemas.microsoft.com/office/powerpoint/2010/main" val="1538297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56" y="876300"/>
            <a:ext cx="4102463" cy="5313372"/>
          </a:xfrm>
          <a:prstGeom prst="rect">
            <a:avLst/>
          </a:prstGeom>
        </p:spPr>
      </p:pic>
      <p:sp>
        <p:nvSpPr>
          <p:cNvPr id="6" name="TextBox 5"/>
          <p:cNvSpPr txBox="1"/>
          <p:nvPr/>
        </p:nvSpPr>
        <p:spPr>
          <a:xfrm>
            <a:off x="838200" y="6477000"/>
            <a:ext cx="2514600" cy="461665"/>
          </a:xfrm>
          <a:prstGeom prst="rect">
            <a:avLst/>
          </a:prstGeom>
          <a:noFill/>
          <a:ln w="28575">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আইনের শাসন  । </a:t>
            </a:r>
            <a:endParaRPr lang="en-US" sz="2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624840"/>
            <a:ext cx="4419600" cy="5564832"/>
          </a:xfrm>
          <a:prstGeom prst="rect">
            <a:avLst/>
          </a:prstGeom>
        </p:spPr>
      </p:pic>
      <p:sp>
        <p:nvSpPr>
          <p:cNvPr id="8" name="TextBox 7"/>
          <p:cNvSpPr txBox="1"/>
          <p:nvPr/>
        </p:nvSpPr>
        <p:spPr>
          <a:xfrm>
            <a:off x="5041499" y="6443170"/>
            <a:ext cx="373380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মুক্ত ও স্বাধীন প্রচারমাধ্যম। </a:t>
            </a:r>
            <a:endParaRPr lang="en-US" sz="24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681" y="779472"/>
            <a:ext cx="3703320" cy="5410200"/>
          </a:xfrm>
          <a:prstGeom prst="rect">
            <a:avLst/>
          </a:prstGeom>
        </p:spPr>
      </p:pic>
      <p:sp>
        <p:nvSpPr>
          <p:cNvPr id="13" name="TextBox 12"/>
          <p:cNvSpPr txBox="1"/>
          <p:nvPr/>
        </p:nvSpPr>
        <p:spPr>
          <a:xfrm>
            <a:off x="9509158" y="6443169"/>
            <a:ext cx="3287161"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একাধিক রাজনৈতিক দল।</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575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style.rotation</p:attrName>
                                        </p:attrNameLst>
                                      </p:cBhvr>
                                      <p:tavLst>
                                        <p:tav tm="0">
                                          <p:val>
                                            <p:fltVal val="720"/>
                                          </p:val>
                                        </p:tav>
                                        <p:tav tm="100000">
                                          <p:val>
                                            <p:fltVal val="0"/>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900" decel="100000" fill="hold"/>
                                        <p:tgtEl>
                                          <p:spTgt spid="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10" name="TextBox 9"/>
          <p:cNvSpPr txBox="1"/>
          <p:nvPr/>
        </p:nvSpPr>
        <p:spPr>
          <a:xfrm>
            <a:off x="7112732" y="4957186"/>
            <a:ext cx="3640183" cy="369332"/>
          </a:xfrm>
          <a:prstGeom prst="rect">
            <a:avLst/>
          </a:prstGeom>
          <a:noFill/>
        </p:spPr>
        <p:txBody>
          <a:bodyPr wrap="square" rtlCol="0">
            <a:spAutoFit/>
          </a:bodyPr>
          <a:lstStyle/>
          <a:p>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85799"/>
            <a:ext cx="5943600" cy="5562601"/>
          </a:xfrm>
          <a:prstGeom prst="rect">
            <a:avLst/>
          </a:prstGeom>
        </p:spPr>
      </p:pic>
      <p:sp>
        <p:nvSpPr>
          <p:cNvPr id="7" name="TextBox 6"/>
          <p:cNvSpPr txBox="1"/>
          <p:nvPr/>
        </p:nvSpPr>
        <p:spPr>
          <a:xfrm>
            <a:off x="1676400" y="6550966"/>
            <a:ext cx="243840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পরমতসহিষ্ণুতা </a:t>
            </a:r>
            <a:endParaRPr lang="en-US" sz="24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532" y="685800"/>
            <a:ext cx="6288335" cy="5638798"/>
          </a:xfrm>
          <a:prstGeom prst="rect">
            <a:avLst/>
          </a:prstGeom>
        </p:spPr>
      </p:pic>
      <p:sp>
        <p:nvSpPr>
          <p:cNvPr id="13" name="TextBox 12"/>
          <p:cNvSpPr txBox="1"/>
          <p:nvPr/>
        </p:nvSpPr>
        <p:spPr>
          <a:xfrm>
            <a:off x="7620000" y="6510633"/>
            <a:ext cx="350520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রাজনৈতিক </a:t>
            </a:r>
            <a:r>
              <a:rPr lang="bn-IN" sz="2400" dirty="0" smtClean="0">
                <a:latin typeface="NikoshBAN" panose="02000000000000000000" pitchFamily="2" charset="0"/>
                <a:cs typeface="NikoshBAN" panose="02000000000000000000" pitchFamily="2" charset="0"/>
              </a:rPr>
              <a:t>সহনশীলতা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890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0" fill="hold"/>
                                        <p:tgtEl>
                                          <p:spTgt spid="13"/>
                                        </p:tgtEl>
                                        <p:attrNameLst>
                                          <p:attrName>ppt_w</p:attrName>
                                        </p:attrNameLst>
                                      </p:cBhvr>
                                      <p:tavLst>
                                        <p:tav tm="0" fmla="#ppt_w*sin(2.5*pi*$)">
                                          <p:val>
                                            <p:fltVal val="0"/>
                                          </p:val>
                                        </p:tav>
                                        <p:tav tm="100000">
                                          <p:val>
                                            <p:fltVal val="1"/>
                                          </p:val>
                                        </p:tav>
                                      </p:tavLst>
                                    </p:anim>
                                    <p:anim calcmode="lin" valueType="num">
                                      <p:cBhvr>
                                        <p:cTn id="27"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grpSp>
        <p:nvGrpSpPr>
          <p:cNvPr id="7" name="Group 6"/>
          <p:cNvGrpSpPr/>
          <p:nvPr/>
        </p:nvGrpSpPr>
        <p:grpSpPr>
          <a:xfrm>
            <a:off x="914400" y="5496362"/>
            <a:ext cx="9680000" cy="1998226"/>
            <a:chOff x="1905000" y="5446528"/>
            <a:chExt cx="9680000" cy="199822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5446528"/>
              <a:ext cx="3124200" cy="1998226"/>
            </a:xfrm>
            <a:prstGeom prst="rect">
              <a:avLst/>
            </a:prstGeom>
          </p:spPr>
        </p:pic>
        <p:sp>
          <p:nvSpPr>
            <p:cNvPr id="3" name="Rectangle 2"/>
            <p:cNvSpPr/>
            <p:nvPr/>
          </p:nvSpPr>
          <p:spPr>
            <a:xfrm>
              <a:off x="3962400" y="6126292"/>
              <a:ext cx="7622600" cy="646331"/>
            </a:xfrm>
            <a:prstGeom prst="rect">
              <a:avLst/>
            </a:prstGeom>
          </p:spPr>
          <p:txBody>
            <a:bodyPr wrap="none">
              <a:spAutoFit/>
            </a:bodyPr>
            <a:lstStyle/>
            <a:p>
              <a:r>
                <a:rPr lang="bn-IN" sz="3600" b="1" dirty="0" smtClean="0">
                  <a:latin typeface="NikoshBAN" panose="02000000000000000000" pitchFamily="2" charset="0"/>
                  <a:cs typeface="NikoshBAN" panose="02000000000000000000" pitchFamily="2" charset="0"/>
                </a:rPr>
                <a:t>গণতন্ত্র কে সফল </a:t>
              </a:r>
              <a:r>
                <a:rPr lang="bn-IN" sz="3600" b="1" dirty="0" smtClean="0">
                  <a:latin typeface="NikoshBAN" panose="02000000000000000000" pitchFamily="2" charset="0"/>
                  <a:cs typeface="NikoshBAN" panose="02000000000000000000" pitchFamily="2" charset="0"/>
                </a:rPr>
                <a:t>করার কয়েকটি </a:t>
              </a:r>
              <a:r>
                <a:rPr lang="bn-IN" sz="3600" b="1" dirty="0" smtClean="0">
                  <a:solidFill>
                    <a:schemeClr val="tx1"/>
                  </a:solidFill>
                  <a:latin typeface="NikoshBAN" panose="02000000000000000000" pitchFamily="2" charset="0"/>
                  <a:cs typeface="NikoshBAN" panose="02000000000000000000" pitchFamily="2" charset="0"/>
                </a:rPr>
                <a:t>উপায়</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বিশ্লেষণ কর </a:t>
              </a:r>
              <a:r>
                <a:rPr lang="bn-IN" sz="3600" b="1" dirty="0" smtClean="0">
                  <a:solidFill>
                    <a:schemeClr val="tx1"/>
                  </a:solidFill>
                  <a:latin typeface="NikoshBAN" panose="02000000000000000000" pitchFamily="2" charset="0"/>
                  <a:cs typeface="NikoshBAN" panose="02000000000000000000" pitchFamily="2" charset="0"/>
                </a:rPr>
                <a:t>।</a:t>
              </a:r>
              <a:endParaRPr lang="en-US" sz="3600" dirty="0"/>
            </a:p>
          </p:txBody>
        </p:sp>
      </p:grpSp>
      <p:sp>
        <p:nvSpPr>
          <p:cNvPr id="6" name="TextBox 5"/>
          <p:cNvSpPr txBox="1"/>
          <p:nvPr/>
        </p:nvSpPr>
        <p:spPr>
          <a:xfrm>
            <a:off x="5581650" y="457200"/>
            <a:ext cx="2095500" cy="707886"/>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দলগত কাজ</a:t>
            </a:r>
            <a:endParaRPr lang="en-US" sz="4000" b="1" dirty="0">
              <a:latin typeface="NikoshBAN" panose="02000000000000000000" pitchFamily="2" charset="0"/>
              <a:cs typeface="NikoshBAN" panose="02000000000000000000" pitchFamily="2" charset="0"/>
            </a:endParaRPr>
          </a:p>
        </p:txBody>
      </p:sp>
      <p:sp>
        <p:nvSpPr>
          <p:cNvPr id="8" name="TextBox 7"/>
          <p:cNvSpPr txBox="1"/>
          <p:nvPr/>
        </p:nvSpPr>
        <p:spPr>
          <a:xfrm>
            <a:off x="10744200" y="811143"/>
            <a:ext cx="2057400" cy="523220"/>
          </a:xfrm>
          <a:prstGeom prst="rect">
            <a:avLst/>
          </a:prstGeom>
          <a:noFill/>
        </p:spPr>
        <p:txBody>
          <a:bodyPr wrap="square" rtlCol="0">
            <a:spAutoFit/>
          </a:bodyPr>
          <a:lstStyle/>
          <a:p>
            <a:r>
              <a:rPr lang="bn-IN" sz="2800" b="1" spc="-150" dirty="0" smtClean="0">
                <a:latin typeface="NikoshBAN" panose="02000000000000000000" pitchFamily="2" charset="0"/>
                <a:cs typeface="NikoshBAN" panose="02000000000000000000" pitchFamily="2" charset="0"/>
              </a:rPr>
              <a:t>সময়ঃ ০৮ মিনিট</a:t>
            </a:r>
            <a:endParaRPr lang="en-US" sz="2800" b="1" spc="-15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80326"/>
            <a:ext cx="11003868" cy="4945966"/>
          </a:xfrm>
          <a:prstGeom prst="rect">
            <a:avLst/>
          </a:prstGeom>
        </p:spPr>
      </p:pic>
    </p:spTree>
    <p:extLst>
      <p:ext uri="{BB962C8B-B14F-4D97-AF65-F5344CB8AC3E}">
        <p14:creationId xmlns:p14="http://schemas.microsoft.com/office/powerpoint/2010/main" val="3554047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Rectangle 2"/>
          <p:cNvSpPr/>
          <p:nvPr/>
        </p:nvSpPr>
        <p:spPr>
          <a:xfrm>
            <a:off x="5791200" y="1762542"/>
            <a:ext cx="1279517" cy="646331"/>
          </a:xfrm>
          <a:prstGeom prst="rect">
            <a:avLst/>
          </a:prstGeom>
        </p:spPr>
        <p:txBody>
          <a:bodyPr wrap="none">
            <a:spAutoFit/>
          </a:bodyPr>
          <a:lstStyle/>
          <a:p>
            <a:pPr algn="ctr"/>
            <a:r>
              <a:rPr lang="en-US" sz="3600" b="1" dirty="0" err="1" smtClean="0">
                <a:solidFill>
                  <a:schemeClr val="tx1"/>
                </a:solidFill>
                <a:latin typeface="NikoshBAN" panose="02000000000000000000" pitchFamily="2" charset="0"/>
                <a:cs typeface="NikoshBAN" panose="02000000000000000000" pitchFamily="2" charset="0"/>
              </a:rPr>
              <a:t>মূল্যায়ন</a:t>
            </a:r>
            <a:endParaRPr lang="bn-IN" sz="3600" b="1" dirty="0" smtClean="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4259258" y="3886200"/>
            <a:ext cx="7627942" cy="769441"/>
          </a:xfrm>
          <a:prstGeom prst="rect">
            <a:avLst/>
          </a:prstGeom>
          <a:noFill/>
          <a:ln>
            <a:noFill/>
          </a:ln>
        </p:spPr>
        <p:txBody>
          <a:bodyPr wrap="square" rtlCol="0">
            <a:spAutoFit/>
          </a:bodyPr>
          <a:lstStyle/>
          <a:p>
            <a:r>
              <a:rPr lang="bn-IN" sz="4400" b="1" dirty="0" smtClean="0">
                <a:ln>
                  <a:solidFill>
                    <a:schemeClr val="bg1"/>
                  </a:solidFill>
                </a:ln>
                <a:latin typeface="NikoshBAN" panose="02000000000000000000" pitchFamily="2" charset="0"/>
                <a:cs typeface="NikoshBAN" panose="02000000000000000000" pitchFamily="2" charset="0"/>
              </a:rPr>
              <a:t>২। গণতান্ত্রিক </a:t>
            </a:r>
            <a:r>
              <a:rPr lang="bn-IN" sz="4400" b="1" dirty="0" smtClean="0">
                <a:ln>
                  <a:solidFill>
                    <a:schemeClr val="bg1"/>
                  </a:solidFill>
                </a:ln>
                <a:latin typeface="NikoshBAN" panose="02000000000000000000" pitchFamily="2" charset="0"/>
                <a:cs typeface="NikoshBAN" panose="02000000000000000000" pitchFamily="2" charset="0"/>
              </a:rPr>
              <a:t>রাষ্ট্রের মুল চালিকা শক্তি কে </a:t>
            </a:r>
            <a:endParaRPr lang="bn-IN" sz="4400" b="1" dirty="0" smtClean="0">
              <a:ln>
                <a:solidFill>
                  <a:schemeClr val="bg1"/>
                </a:solidFill>
              </a:ln>
              <a:latin typeface="NikoshBAN" panose="02000000000000000000" pitchFamily="2" charset="0"/>
              <a:cs typeface="NikoshBAN" panose="02000000000000000000" pitchFamily="2" charset="0"/>
            </a:endParaRPr>
          </a:p>
        </p:txBody>
      </p:sp>
      <p:sp>
        <p:nvSpPr>
          <p:cNvPr id="7" name="TextBox 6"/>
          <p:cNvSpPr txBox="1"/>
          <p:nvPr/>
        </p:nvSpPr>
        <p:spPr>
          <a:xfrm>
            <a:off x="4259258" y="3116758"/>
            <a:ext cx="8008942" cy="2123658"/>
          </a:xfrm>
          <a:prstGeom prst="rect">
            <a:avLst/>
          </a:prstGeom>
          <a:noFill/>
          <a:ln>
            <a:noFill/>
          </a:ln>
        </p:spPr>
        <p:txBody>
          <a:bodyPr wrap="square" rtlCol="0">
            <a:spAutoFit/>
          </a:bodyPr>
          <a:lstStyle/>
          <a:p>
            <a:r>
              <a:rPr lang="bn-IN" sz="4400" b="1" dirty="0" smtClean="0">
                <a:ln>
                  <a:solidFill>
                    <a:schemeClr val="bg1"/>
                  </a:solidFill>
                </a:ln>
                <a:latin typeface="NikoshBAN" panose="02000000000000000000" pitchFamily="2" charset="0"/>
                <a:cs typeface="NikoshBAN" panose="02000000000000000000" pitchFamily="2" charset="0"/>
              </a:rPr>
              <a:t>১। কয়েকটি গণতান্ত্রিক রাষ্ট্রের নাম বল</a:t>
            </a:r>
            <a:r>
              <a:rPr lang="bn-IN" sz="4400" b="1" dirty="0" smtClean="0">
                <a:ln>
                  <a:solidFill>
                    <a:schemeClr val="bg1"/>
                  </a:solidFill>
                </a:ln>
                <a:latin typeface="NikoshBAN" panose="02000000000000000000" pitchFamily="2" charset="0"/>
                <a:cs typeface="NikoshBAN" panose="02000000000000000000" pitchFamily="2" charset="0"/>
              </a:rPr>
              <a:t>। </a:t>
            </a:r>
            <a:endParaRPr lang="bn-IN" sz="4400" b="1" dirty="0" smtClean="0">
              <a:ln>
                <a:solidFill>
                  <a:schemeClr val="bg1"/>
                </a:solidFill>
              </a:ln>
              <a:latin typeface="NikoshBAN" panose="02000000000000000000" pitchFamily="2" charset="0"/>
              <a:cs typeface="NikoshBAN" panose="02000000000000000000" pitchFamily="2" charset="0"/>
            </a:endParaRPr>
          </a:p>
          <a:p>
            <a:endParaRPr lang="bn-IN" sz="4400" b="1" dirty="0" smtClean="0">
              <a:ln>
                <a:solidFill>
                  <a:schemeClr val="bg1"/>
                </a:solidFill>
              </a:ln>
              <a:latin typeface="NikoshBAN" panose="02000000000000000000" pitchFamily="2" charset="0"/>
              <a:cs typeface="NikoshBAN" panose="02000000000000000000" pitchFamily="2" charset="0"/>
            </a:endParaRPr>
          </a:p>
          <a:p>
            <a:r>
              <a:rPr lang="bn-IN" sz="4400" b="1" dirty="0" smtClean="0">
                <a:ln>
                  <a:solidFill>
                    <a:schemeClr val="bg1"/>
                  </a:solidFill>
                </a:ln>
                <a:latin typeface="NikoshBAN" panose="02000000000000000000" pitchFamily="2" charset="0"/>
                <a:cs typeface="NikoshBAN" panose="02000000000000000000" pitchFamily="2" charset="0"/>
              </a:rPr>
              <a:t>৩।গণতান্ত্রিক রাষ্ট্রের কয়েকটি ত্রটির নাম বল। </a:t>
            </a:r>
            <a:r>
              <a:rPr lang="bn-IN" sz="4400" b="1" dirty="0" smtClean="0">
                <a:ln>
                  <a:solidFill>
                    <a:schemeClr val="bg1"/>
                  </a:solidFill>
                </a:ln>
                <a:latin typeface="NikoshBAN" panose="02000000000000000000" pitchFamily="2" charset="0"/>
                <a:cs typeface="NikoshBAN" panose="02000000000000000000" pitchFamily="2" charset="0"/>
              </a:rPr>
              <a:t>  </a:t>
            </a:r>
            <a:endParaRPr lang="bn-IN" sz="4400" b="1" dirty="0" smtClean="0">
              <a:ln>
                <a:solidFill>
                  <a:schemeClr val="bg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227031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07918"/>
            <a:ext cx="3162300" cy="2635250"/>
          </a:xfrm>
          <a:prstGeom prst="rect">
            <a:avLst/>
          </a:prstGeom>
        </p:spPr>
      </p:pic>
      <p:sp>
        <p:nvSpPr>
          <p:cNvPr id="3" name="Rectangle 2"/>
          <p:cNvSpPr/>
          <p:nvPr/>
        </p:nvSpPr>
        <p:spPr>
          <a:xfrm>
            <a:off x="6096000" y="1371600"/>
            <a:ext cx="1996059" cy="707886"/>
          </a:xfrm>
          <a:prstGeom prst="rect">
            <a:avLst/>
          </a:prstGeom>
        </p:spPr>
        <p:txBody>
          <a:bodyPr wrap="none">
            <a:spAutoFit/>
          </a:bodyPr>
          <a:lstStyle/>
          <a:p>
            <a:pPr algn="ctr"/>
            <a:r>
              <a:rPr lang="bn-IN" sz="4000" b="1" dirty="0" smtClean="0">
                <a:latin typeface="NikoshBAN" pitchFamily="2" charset="0"/>
                <a:cs typeface="NikoshBAN" pitchFamily="2" charset="0"/>
              </a:rPr>
              <a:t>বাড়ির কাজ</a:t>
            </a:r>
            <a:endParaRPr lang="en-US" sz="4000" b="1" dirty="0">
              <a:latin typeface="NikoshBAN" pitchFamily="2" charset="0"/>
              <a:cs typeface="NikoshBAN" pitchFamily="2" charset="0"/>
            </a:endParaRPr>
          </a:p>
        </p:txBody>
      </p:sp>
      <p:sp>
        <p:nvSpPr>
          <p:cNvPr id="4" name="TextBox 3"/>
          <p:cNvSpPr txBox="1"/>
          <p:nvPr/>
        </p:nvSpPr>
        <p:spPr>
          <a:xfrm>
            <a:off x="685800" y="3563034"/>
            <a:ext cx="12115800" cy="1200329"/>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বাংলাদেশকে গণতান্ত্রিক রাষ্ট্র হিসেবে সফল করতে আমাদের  করণীয় কী? লিখে আনবে।</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69446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 y="35725"/>
            <a:ext cx="1296924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4" name="Rectangle 3"/>
          <p:cNvSpPr/>
          <p:nvPr/>
        </p:nvSpPr>
        <p:spPr>
          <a:xfrm>
            <a:off x="304800" y="3733800"/>
            <a:ext cx="6172200" cy="3016852"/>
          </a:xfrm>
          <a:prstGeom prst="rect">
            <a:avLst/>
          </a:prstGeom>
        </p:spPr>
        <p:txBody>
          <a:bodyPr wrap="square">
            <a:spAutoFit/>
          </a:bodyPr>
          <a:lstStyle/>
          <a:p>
            <a:pPr algn="ctr"/>
            <a:r>
              <a:rPr lang="bn-IN" sz="3161" b="1" dirty="0" smtClean="0">
                <a:latin typeface="NikoshBAN" pitchFamily="2" charset="0"/>
                <a:cs typeface="NikoshBAN" pitchFamily="2" charset="0"/>
              </a:rPr>
              <a:t>মোঃ আলাউদ্দিন </a:t>
            </a:r>
            <a:endParaRPr lang="bn-BD" sz="3161" b="1" dirty="0">
              <a:latin typeface="NikoshBAN" pitchFamily="2" charset="0"/>
              <a:cs typeface="NikoshBAN" pitchFamily="2" charset="0"/>
            </a:endParaRPr>
          </a:p>
          <a:p>
            <a:pPr algn="ctr"/>
            <a:r>
              <a:rPr lang="bn-BD" sz="3161" b="1" spc="-150" dirty="0">
                <a:latin typeface="NikoshBAN" pitchFamily="2" charset="0"/>
                <a:cs typeface="NikoshBAN" pitchFamily="2" charset="0"/>
              </a:rPr>
              <a:t>বি </a:t>
            </a:r>
            <a:r>
              <a:rPr lang="bn-BD" sz="3161" b="1" spc="-150" dirty="0" smtClean="0">
                <a:latin typeface="NikoshBAN" pitchFamily="2" charset="0"/>
                <a:cs typeface="NikoshBAN" pitchFamily="2" charset="0"/>
              </a:rPr>
              <a:t>এ(</a:t>
            </a:r>
            <a:r>
              <a:rPr lang="bn-IN" sz="3161" b="1" spc="-150" dirty="0" smtClean="0">
                <a:latin typeface="NikoshBAN" pitchFamily="2" charset="0"/>
                <a:cs typeface="NikoshBAN" pitchFamily="2" charset="0"/>
              </a:rPr>
              <a:t>পাস</a:t>
            </a:r>
            <a:r>
              <a:rPr lang="bn-BD" sz="3161" b="1" spc="-150" dirty="0" smtClean="0">
                <a:latin typeface="NikoshBAN" pitchFamily="2" charset="0"/>
                <a:cs typeface="NikoshBAN" pitchFamily="2" charset="0"/>
              </a:rPr>
              <a:t>), </a:t>
            </a:r>
            <a:r>
              <a:rPr lang="bn-BD" sz="3161" b="1" spc="-150" dirty="0">
                <a:latin typeface="NikoshBAN" pitchFamily="2" charset="0"/>
                <a:cs typeface="NikoshBAN" pitchFamily="2" charset="0"/>
              </a:rPr>
              <a:t>এম এস এস (সমাজবিজ্ঞান), বি এড</a:t>
            </a:r>
          </a:p>
          <a:p>
            <a:pPr algn="ctr"/>
            <a:r>
              <a:rPr lang="bn-BD" sz="3161" b="1" spc="-150" dirty="0">
                <a:latin typeface="NikoshBAN" pitchFamily="2" charset="0"/>
                <a:cs typeface="NikoshBAN" pitchFamily="2" charset="0"/>
              </a:rPr>
              <a:t>সহকারী </a:t>
            </a:r>
            <a:r>
              <a:rPr lang="bn-BD" sz="3161" b="1" spc="-150" dirty="0" smtClean="0">
                <a:latin typeface="NikoshBAN" pitchFamily="2" charset="0"/>
                <a:cs typeface="NikoshBAN" pitchFamily="2" charset="0"/>
              </a:rPr>
              <a:t>শিক্ষ</a:t>
            </a:r>
            <a:r>
              <a:rPr lang="bn-IN" sz="3161" b="1" spc="-150" dirty="0" smtClean="0">
                <a:latin typeface="NikoshBAN" pitchFamily="2" charset="0"/>
                <a:cs typeface="NikoshBAN" pitchFamily="2" charset="0"/>
              </a:rPr>
              <a:t>ক </a:t>
            </a:r>
          </a:p>
          <a:p>
            <a:pPr algn="ctr"/>
            <a:r>
              <a:rPr lang="bn-IN" sz="3161" b="1" spc="-150" dirty="0" smtClean="0">
                <a:latin typeface="NikoshBAN" pitchFamily="2" charset="0"/>
                <a:cs typeface="NikoshBAN" pitchFamily="2" charset="0"/>
              </a:rPr>
              <a:t>পাগলা সরকারী মডেল হাইস্কুল এন্ড </a:t>
            </a:r>
          </a:p>
          <a:p>
            <a:pPr algn="ctr"/>
            <a:r>
              <a:rPr lang="bn-IN" sz="3161" b="1" spc="-150" dirty="0" smtClean="0">
                <a:latin typeface="NikoshBAN" pitchFamily="2" charset="0"/>
                <a:cs typeface="NikoshBAN" pitchFamily="2" charset="0"/>
              </a:rPr>
              <a:t>কলেজ। </a:t>
            </a:r>
            <a:endParaRPr lang="bn-BD" sz="1975" spc="-150" dirty="0">
              <a:latin typeface="NikoshBAN" pitchFamily="2" charset="0"/>
              <a:cs typeface="NikoshBAN" pitchFamily="2" charset="0"/>
            </a:endParaRPr>
          </a:p>
          <a:p>
            <a:pPr algn="ctr"/>
            <a:r>
              <a:rPr lang="bn-BD" sz="3200" b="1" spc="-150" dirty="0">
                <a:latin typeface="NikoshBAN" pitchFamily="2" charset="0"/>
                <a:cs typeface="NikoshBAN" pitchFamily="2" charset="0"/>
              </a:rPr>
              <a:t>মোবাইল- </a:t>
            </a:r>
            <a:r>
              <a:rPr lang="bn-BD" sz="3200" b="1" spc="-150" dirty="0" smtClean="0">
                <a:latin typeface="NikoshBAN" pitchFamily="2" charset="0"/>
                <a:cs typeface="NikoshBAN" pitchFamily="2" charset="0"/>
              </a:rPr>
              <a:t>০১৭</a:t>
            </a:r>
            <a:r>
              <a:rPr lang="bn-IN" sz="3200" b="1" spc="-150" dirty="0" smtClean="0">
                <a:latin typeface="NikoshBAN" pitchFamily="2" charset="0"/>
                <a:cs typeface="NikoshBAN" pitchFamily="2" charset="0"/>
              </a:rPr>
              <a:t>৬৫৭৪০৩৯৫</a:t>
            </a:r>
            <a:endParaRPr lang="en-US" sz="3200" b="1" spc="-150" dirty="0">
              <a:latin typeface="NikoshBAN" pitchFamily="2" charset="0"/>
              <a:cs typeface="NikoshBAN" pitchFamily="2" charset="0"/>
            </a:endParaRPr>
          </a:p>
        </p:txBody>
      </p:sp>
      <p:sp>
        <p:nvSpPr>
          <p:cNvPr id="5" name="Rectangle 4"/>
          <p:cNvSpPr/>
          <p:nvPr/>
        </p:nvSpPr>
        <p:spPr>
          <a:xfrm>
            <a:off x="7856555" y="3749040"/>
            <a:ext cx="4698100" cy="2045560"/>
          </a:xfrm>
          <a:prstGeom prst="rect">
            <a:avLst/>
          </a:prstGeom>
        </p:spPr>
        <p:txBody>
          <a:bodyPr wrap="square">
            <a:spAutoFit/>
          </a:bodyPr>
          <a:lstStyle/>
          <a:p>
            <a:pPr algn="ctr"/>
            <a:r>
              <a:rPr lang="bn-IN" sz="4000" b="1" dirty="0" smtClean="0">
                <a:latin typeface="NikoshBAN" panose="02000000000000000000" pitchFamily="2" charset="0"/>
                <a:cs typeface="NikoshBAN" panose="02000000000000000000" pitchFamily="2" charset="0"/>
              </a:rPr>
              <a:t>পৌরনীতি ও নাগরিকতা</a:t>
            </a:r>
            <a:endParaRPr lang="as-IN" sz="4000" b="1" dirty="0" smtClean="0">
              <a:latin typeface="NikoshBAN" panose="02000000000000000000" pitchFamily="2" charset="0"/>
              <a:cs typeface="NikoshBAN" panose="02000000000000000000" pitchFamily="2" charset="0"/>
            </a:endParaRPr>
          </a:p>
          <a:p>
            <a:pPr algn="ctr"/>
            <a:r>
              <a:rPr lang="as-IN" sz="3161" b="1" dirty="0" smtClean="0">
                <a:latin typeface="NikoshBAN" panose="02000000000000000000" pitchFamily="2" charset="0"/>
                <a:cs typeface="NikoshBAN" panose="02000000000000000000" pitchFamily="2" charset="0"/>
              </a:rPr>
              <a:t> </a:t>
            </a:r>
            <a:r>
              <a:rPr lang="as-IN" sz="3161" b="1" dirty="0">
                <a:latin typeface="NikoshBAN" panose="02000000000000000000" pitchFamily="2" charset="0"/>
                <a:cs typeface="NikoshBAN" panose="02000000000000000000" pitchFamily="2" charset="0"/>
              </a:rPr>
              <a:t>শ্রেণি</a:t>
            </a:r>
            <a:r>
              <a:rPr lang="bn-IN" sz="3161" b="1" dirty="0">
                <a:latin typeface="NikoshBAN" panose="02000000000000000000" pitchFamily="2" charset="0"/>
                <a:cs typeface="NikoshBAN" panose="02000000000000000000" pitchFamily="2" charset="0"/>
              </a:rPr>
              <a:t>ঃ</a:t>
            </a:r>
            <a:r>
              <a:rPr lang="as-IN" sz="3161" b="1" dirty="0">
                <a:latin typeface="NikoshBAN" panose="02000000000000000000" pitchFamily="2" charset="0"/>
                <a:cs typeface="NikoshBAN" panose="02000000000000000000" pitchFamily="2" charset="0"/>
              </a:rPr>
              <a:t> </a:t>
            </a:r>
            <a:r>
              <a:rPr lang="bn-IN" sz="3161" b="1" dirty="0">
                <a:latin typeface="NikoshBAN" panose="02000000000000000000" pitchFamily="2" charset="0"/>
                <a:cs typeface="NikoshBAN" panose="02000000000000000000" pitchFamily="2" charset="0"/>
              </a:rPr>
              <a:t>৯</a:t>
            </a:r>
            <a:r>
              <a:rPr lang="en-US" sz="3161" b="1" dirty="0" smtClean="0">
                <a:latin typeface="NikoshBAN" panose="02000000000000000000" pitchFamily="2" charset="0"/>
                <a:cs typeface="NikoshBAN" panose="02000000000000000000" pitchFamily="2" charset="0"/>
              </a:rPr>
              <a:t>ম</a:t>
            </a:r>
            <a:r>
              <a:rPr lang="bn-BD" sz="3161" b="1" dirty="0" smtClean="0">
                <a:latin typeface="NikoshBAN" panose="02000000000000000000" pitchFamily="2" charset="0"/>
                <a:cs typeface="NikoshBAN" panose="02000000000000000000" pitchFamily="2" charset="0"/>
              </a:rPr>
              <a:t> </a:t>
            </a:r>
            <a:r>
              <a:rPr lang="bn-IN" sz="3161" b="1" dirty="0" smtClean="0">
                <a:latin typeface="NikoshBAN" panose="02000000000000000000" pitchFamily="2" charset="0"/>
                <a:cs typeface="NikoshBAN" panose="02000000000000000000" pitchFamily="2" charset="0"/>
              </a:rPr>
              <a:t>, </a:t>
            </a:r>
            <a:r>
              <a:rPr lang="bn-BD" sz="3161" b="1" dirty="0" smtClean="0">
                <a:latin typeface="NikoshBAN" panose="02000000000000000000" pitchFamily="2" charset="0"/>
                <a:cs typeface="NikoshBAN" panose="02000000000000000000" pitchFamily="2" charset="0"/>
              </a:rPr>
              <a:t> </a:t>
            </a:r>
            <a:r>
              <a:rPr lang="bn-BD" sz="2963" dirty="0">
                <a:ln>
                  <a:solidFill>
                    <a:srgbClr val="000000"/>
                  </a:solidFill>
                </a:ln>
                <a:latin typeface="NikoshBAN" pitchFamily="2" charset="0"/>
                <a:cs typeface="NikoshBAN" pitchFamily="2" charset="0"/>
              </a:rPr>
              <a:t>অধ্যা</a:t>
            </a:r>
            <a:r>
              <a:rPr lang="en-US" sz="2963" dirty="0">
                <a:ln>
                  <a:solidFill>
                    <a:srgbClr val="000000"/>
                  </a:solidFill>
                </a:ln>
                <a:latin typeface="NikoshBAN" pitchFamily="2" charset="0"/>
                <a:cs typeface="NikoshBAN" pitchFamily="2" charset="0"/>
              </a:rPr>
              <a:t>য়</a:t>
            </a:r>
            <a:r>
              <a:rPr lang="bn-IN" sz="2963" dirty="0" smtClean="0">
                <a:ln>
                  <a:solidFill>
                    <a:srgbClr val="000000"/>
                  </a:solidFill>
                </a:ln>
                <a:latin typeface="NikoshBAN" pitchFamily="2" charset="0"/>
                <a:cs typeface="NikoshBAN" pitchFamily="2" charset="0"/>
              </a:rPr>
              <a:t>ঃ</a:t>
            </a:r>
            <a:r>
              <a:rPr lang="bn-IN" sz="3161" dirty="0">
                <a:latin typeface="NikoshBAN" panose="02000000000000000000" pitchFamily="2" charset="0"/>
                <a:cs typeface="NikoshBAN" panose="02000000000000000000" pitchFamily="2" charset="0"/>
              </a:rPr>
              <a:t> </a:t>
            </a:r>
            <a:r>
              <a:rPr lang="bn-IN" sz="3161" b="1" dirty="0" smtClean="0">
                <a:latin typeface="NikoshBAN" panose="02000000000000000000" pitchFamily="2" charset="0"/>
                <a:cs typeface="NikoshBAN" panose="02000000000000000000" pitchFamily="2" charset="0"/>
              </a:rPr>
              <a:t>৩য় </a:t>
            </a:r>
            <a:endParaRPr lang="bn-IN" sz="3161" b="1" dirty="0">
              <a:ln>
                <a:solidFill>
                  <a:srgbClr val="000000"/>
                </a:solidFill>
              </a:ln>
              <a:latin typeface="NikoshBAN" pitchFamily="2" charset="0"/>
              <a:cs typeface="NikoshBAN" pitchFamily="2" charset="0"/>
            </a:endParaRPr>
          </a:p>
          <a:p>
            <a:pPr algn="ctr"/>
            <a:r>
              <a:rPr lang="en-US" sz="2766" dirty="0" err="1">
                <a:ln>
                  <a:solidFill>
                    <a:srgbClr val="000000"/>
                  </a:solidFill>
                </a:ln>
                <a:latin typeface="NikoshBAN" pitchFamily="2" charset="0"/>
                <a:cs typeface="NikoshBAN" pitchFamily="2" charset="0"/>
              </a:rPr>
              <a:t>সময়ঃ</a:t>
            </a:r>
            <a:r>
              <a:rPr lang="en-US" sz="2766" dirty="0">
                <a:ln>
                  <a:solidFill>
                    <a:srgbClr val="000000"/>
                  </a:solidFill>
                </a:ln>
                <a:latin typeface="NikoshBAN" pitchFamily="2" charset="0"/>
                <a:cs typeface="NikoshBAN" pitchFamily="2" charset="0"/>
              </a:rPr>
              <a:t> </a:t>
            </a:r>
            <a:r>
              <a:rPr lang="bn-IN" sz="2766" dirty="0" smtClean="0">
                <a:ln>
                  <a:solidFill>
                    <a:srgbClr val="000000"/>
                  </a:solidFill>
                </a:ln>
                <a:latin typeface="NikoshBAN" pitchFamily="2" charset="0"/>
                <a:cs typeface="NikoshBAN" pitchFamily="2" charset="0"/>
              </a:rPr>
              <a:t>৪</a:t>
            </a:r>
            <a:r>
              <a:rPr lang="en-US" sz="2766" dirty="0" smtClean="0">
                <a:ln>
                  <a:solidFill>
                    <a:srgbClr val="000000"/>
                  </a:solidFill>
                </a:ln>
                <a:latin typeface="NikoshBAN" pitchFamily="2" charset="0"/>
                <a:cs typeface="NikoshBAN" pitchFamily="2" charset="0"/>
              </a:rPr>
              <a:t>৫ </a:t>
            </a:r>
            <a:r>
              <a:rPr lang="en-US" sz="2766" dirty="0" err="1">
                <a:ln>
                  <a:solidFill>
                    <a:srgbClr val="000000"/>
                  </a:solidFill>
                </a:ln>
                <a:latin typeface="NikoshBAN" pitchFamily="2" charset="0"/>
                <a:cs typeface="NikoshBAN" pitchFamily="2" charset="0"/>
              </a:rPr>
              <a:t>মিনিট</a:t>
            </a:r>
            <a:r>
              <a:rPr lang="en-US" sz="2766" dirty="0">
                <a:ln>
                  <a:solidFill>
                    <a:srgbClr val="000000"/>
                  </a:solidFill>
                </a:ln>
                <a:latin typeface="NikoshBAN" pitchFamily="2" charset="0"/>
                <a:cs typeface="NikoshBAN" pitchFamily="2" charset="0"/>
              </a:rPr>
              <a:t> </a:t>
            </a:r>
          </a:p>
          <a:p>
            <a:pPr algn="ctr">
              <a:defRPr/>
            </a:pPr>
            <a:r>
              <a:rPr lang="en-US" sz="2766" dirty="0" err="1">
                <a:ln>
                  <a:solidFill>
                    <a:srgbClr val="000000"/>
                  </a:solidFill>
                </a:ln>
                <a:latin typeface="NikoshBAN" pitchFamily="2" charset="0"/>
                <a:cs typeface="NikoshBAN" pitchFamily="2" charset="0"/>
              </a:rPr>
              <a:t>তারিখঃ</a:t>
            </a:r>
            <a:r>
              <a:rPr lang="en-US" sz="2766" dirty="0">
                <a:ln>
                  <a:solidFill>
                    <a:srgbClr val="000000"/>
                  </a:solidFill>
                </a:ln>
                <a:latin typeface="NikoshBAN" pitchFamily="2" charset="0"/>
                <a:cs typeface="NikoshBAN" pitchFamily="2" charset="0"/>
              </a:rPr>
              <a:t> </a:t>
            </a:r>
            <a:r>
              <a:rPr lang="bn-IN" sz="2766" dirty="0" smtClean="0">
                <a:ln>
                  <a:solidFill>
                    <a:srgbClr val="000000"/>
                  </a:solidFill>
                </a:ln>
                <a:latin typeface="NikoshBAN" pitchFamily="2" charset="0"/>
                <a:cs typeface="NikoshBAN" pitchFamily="2" charset="0"/>
              </a:rPr>
              <a:t>০৭/০৩/২০২০</a:t>
            </a:r>
            <a:r>
              <a:rPr lang="en-US" sz="2766" dirty="0" err="1" smtClean="0">
                <a:ln>
                  <a:solidFill>
                    <a:srgbClr val="000000"/>
                  </a:solidFill>
                </a:ln>
                <a:latin typeface="NikoshBAN" pitchFamily="2" charset="0"/>
                <a:cs typeface="NikoshBAN" pitchFamily="2" charset="0"/>
              </a:rPr>
              <a:t>খ্রিঃ</a:t>
            </a:r>
            <a:endParaRPr lang="bn-BD" sz="2766" dirty="0">
              <a:ln>
                <a:solidFill>
                  <a:srgbClr val="000000"/>
                </a:solidFill>
              </a:ln>
              <a:latin typeface="NikoshBAN" pitchFamily="2" charset="0"/>
              <a:cs typeface="NikoshBAN" pitchFamily="2" charset="0"/>
            </a:endParaRPr>
          </a:p>
        </p:txBody>
      </p:sp>
      <p:sp>
        <p:nvSpPr>
          <p:cNvPr id="8" name="TextBox 7"/>
          <p:cNvSpPr txBox="1"/>
          <p:nvPr/>
        </p:nvSpPr>
        <p:spPr>
          <a:xfrm>
            <a:off x="5441704" y="431965"/>
            <a:ext cx="237539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b="1" dirty="0">
                <a:latin typeface="NikoshBAN" panose="02000000000000000000" pitchFamily="2" charset="0"/>
                <a:cs typeface="NikoshBAN" panose="02000000000000000000" pitchFamily="2" charset="0"/>
              </a:rPr>
              <a:t>পরিচিতি</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70" y="1746620"/>
            <a:ext cx="2286000" cy="5143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69" y="263910"/>
            <a:ext cx="3427480" cy="3241705"/>
          </a:xfrm>
          <a:prstGeom prst="rect">
            <a:avLst/>
          </a:prstGeom>
        </p:spPr>
      </p:pic>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7720" t="5641" r="8655" b="5422"/>
          <a:stretch/>
        </p:blipFill>
        <p:spPr>
          <a:xfrm>
            <a:off x="8569590" y="1016740"/>
            <a:ext cx="3272030" cy="2488875"/>
          </a:xfrm>
          <a:prstGeom prst="rect">
            <a:avLst/>
          </a:prstGeom>
          <a:solidFill>
            <a:srgbClr val="FFFFFF">
              <a:shade val="85000"/>
            </a:srgbClr>
          </a:solidFill>
          <a:ln w="57150" cap="sq">
            <a:solidFill>
              <a:schemeClr val="bg1">
                <a:lumMod val="50000"/>
              </a:schemeClr>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3647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4" name="TextBox 3"/>
          <p:cNvSpPr txBox="1"/>
          <p:nvPr/>
        </p:nvSpPr>
        <p:spPr>
          <a:xfrm>
            <a:off x="3804920" y="1841838"/>
            <a:ext cx="6248400" cy="923330"/>
          </a:xfrm>
          <a:prstGeom prst="rect">
            <a:avLst/>
          </a:prstGeom>
          <a:noFill/>
        </p:spPr>
        <p:txBody>
          <a:bodyPr wrap="square" rtlCol="0">
            <a:spAutoFit/>
          </a:bodyPr>
          <a:lstStyle/>
          <a:p>
            <a:r>
              <a:rPr lang="bn-IN" sz="5400" dirty="0" smtClean="0">
                <a:solidFill>
                  <a:schemeClr val="bg1"/>
                </a:solidFill>
                <a:latin typeface="NikoshBAN" panose="02000000000000000000" pitchFamily="2" charset="0"/>
                <a:cs typeface="NikoshBAN" panose="02000000000000000000" pitchFamily="2" charset="0"/>
              </a:rPr>
              <a:t>আমরা সুন্দর বাংলাদেশ গড়ব</a:t>
            </a:r>
            <a:endParaRPr lang="en-US" sz="54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5486400" y="3203942"/>
            <a:ext cx="3200400" cy="1446550"/>
          </a:xfrm>
          <a:prstGeom prst="rect">
            <a:avLst/>
          </a:prstGeom>
          <a:noFill/>
        </p:spPr>
        <p:txBody>
          <a:bodyPr wrap="square" rtlCol="0">
            <a:spAutoFit/>
          </a:bodyPr>
          <a:lstStyle/>
          <a:p>
            <a:r>
              <a:rPr lang="bn-IN" sz="8800" b="1" dirty="0" smtClean="0">
                <a:solidFill>
                  <a:schemeClr val="bg1"/>
                </a:solidFill>
                <a:latin typeface="NikoshBAN" panose="02000000000000000000" pitchFamily="2" charset="0"/>
                <a:cs typeface="NikoshBAN" panose="02000000000000000000" pitchFamily="2" charset="0"/>
              </a:rPr>
              <a:t>ধন্যবাদ</a:t>
            </a:r>
            <a:endParaRPr lang="en-US" sz="8800" b="1"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12573000" cy="5629836"/>
          </a:xfrm>
          <a:prstGeom prst="rect">
            <a:avLst/>
          </a:prstGeom>
        </p:spPr>
      </p:pic>
      <p:sp>
        <p:nvSpPr>
          <p:cNvPr id="8" name="TextBox 7"/>
          <p:cNvSpPr txBox="1"/>
          <p:nvPr/>
        </p:nvSpPr>
        <p:spPr>
          <a:xfrm>
            <a:off x="3570514" y="6257579"/>
            <a:ext cx="5105400" cy="584775"/>
          </a:xfrm>
          <a:prstGeom prst="rect">
            <a:avLst/>
          </a:prstGeom>
          <a:noFill/>
          <a:ln w="28575">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সবাইকে ধন্যবাদ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9383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800" decel="100000"/>
                                        <p:tgtEl>
                                          <p:spTgt spid="8"/>
                                        </p:tgtEl>
                                      </p:cBhvr>
                                    </p:animEffect>
                                    <p:anim calcmode="lin" valueType="num">
                                      <p:cBhvr>
                                        <p:cTn id="14" dur="800" decel="100000" fill="hold"/>
                                        <p:tgtEl>
                                          <p:spTgt spid="8"/>
                                        </p:tgtEl>
                                        <p:attrNameLst>
                                          <p:attrName>style.rotation</p:attrName>
                                        </p:attrNameLst>
                                      </p:cBhvr>
                                      <p:tavLst>
                                        <p:tav tm="0">
                                          <p:val>
                                            <p:fltVal val="-90"/>
                                          </p:val>
                                        </p:tav>
                                        <p:tav tm="100000">
                                          <p:val>
                                            <p:fltVal val="0"/>
                                          </p:val>
                                        </p:tav>
                                      </p:tavLst>
                                    </p:anim>
                                    <p:anim calcmode="lin" valueType="num">
                                      <p:cBhvr>
                                        <p:cTn id="15" dur="800" decel="100000" fill="hold"/>
                                        <p:tgtEl>
                                          <p:spTgt spid="8"/>
                                        </p:tgtEl>
                                        <p:attrNameLst>
                                          <p:attrName>ppt_x</p:attrName>
                                        </p:attrNameLst>
                                      </p:cBhvr>
                                      <p:tavLst>
                                        <p:tav tm="0">
                                          <p:val>
                                            <p:strVal val="#ppt_x+0.4"/>
                                          </p:val>
                                        </p:tav>
                                        <p:tav tm="100000">
                                          <p:val>
                                            <p:strVal val="#ppt_x-0.05"/>
                                          </p:val>
                                        </p:tav>
                                      </p:tavLst>
                                    </p:anim>
                                    <p:anim calcmode="lin" valueType="num">
                                      <p:cBhvr>
                                        <p:cTn id="16" dur="800" decel="100000" fill="hold"/>
                                        <p:tgtEl>
                                          <p:spTgt spid="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17" y="11277"/>
            <a:ext cx="1296924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21" name="TextBox 20"/>
          <p:cNvSpPr txBox="1"/>
          <p:nvPr/>
        </p:nvSpPr>
        <p:spPr>
          <a:xfrm>
            <a:off x="5410200" y="326040"/>
            <a:ext cx="3368404" cy="461665"/>
          </a:xfrm>
          <a:prstGeom prst="rect">
            <a:avLst/>
          </a:prstGeom>
          <a:noFill/>
          <a:ln w="28575">
            <a:solidFill>
              <a:schemeClr val="tx1"/>
            </a:solidFill>
          </a:ln>
        </p:spPr>
        <p:txBody>
          <a:bodyPr wrap="square" rtlCol="0">
            <a:spAutoFit/>
          </a:bodyPr>
          <a:lstStyle/>
          <a:p>
            <a:r>
              <a:rPr lang="bn-IN" sz="2400" b="1" dirty="0">
                <a:latin typeface="NikoshBAN" panose="02000000000000000000" pitchFamily="2" charset="0"/>
                <a:cs typeface="NikoshBAN" panose="02000000000000000000" pitchFamily="2" charset="0"/>
              </a:rPr>
              <a:t>নিচের </a:t>
            </a:r>
            <a:r>
              <a:rPr lang="bn-IN" sz="2400" b="1" dirty="0" smtClean="0">
                <a:latin typeface="NikoshBAN" panose="02000000000000000000" pitchFamily="2" charset="0"/>
                <a:cs typeface="NikoshBAN" panose="02000000000000000000" pitchFamily="2" charset="0"/>
              </a:rPr>
              <a:t>ছবি</a:t>
            </a:r>
            <a:r>
              <a:rPr lang="en-US" sz="2400" b="1" dirty="0" err="1" smtClean="0">
                <a:latin typeface="NikoshBAN" panose="02000000000000000000" pitchFamily="2" charset="0"/>
                <a:cs typeface="NikoshBAN" panose="02000000000000000000" pitchFamily="2" charset="0"/>
              </a:rPr>
              <a:t>টি</a:t>
            </a:r>
            <a:r>
              <a:rPr lang="en-US" sz="2400" b="1" dirty="0" smtClean="0">
                <a:latin typeface="NikoshBAN" panose="02000000000000000000" pitchFamily="2" charset="0"/>
                <a:cs typeface="NikoshBAN" panose="02000000000000000000" pitchFamily="2" charset="0"/>
              </a:rPr>
              <a:t> </a:t>
            </a:r>
            <a:r>
              <a:rPr lang="bn-IN" sz="2400" b="1" dirty="0" smtClean="0">
                <a:latin typeface="NikoshBAN" panose="02000000000000000000" pitchFamily="2" charset="0"/>
                <a:cs typeface="NikoshBAN" panose="02000000000000000000" pitchFamily="2" charset="0"/>
              </a:rPr>
              <a:t>তে </a:t>
            </a:r>
            <a:r>
              <a:rPr lang="bn-IN" sz="2400" b="1" dirty="0">
                <a:latin typeface="NikoshBAN" panose="02000000000000000000" pitchFamily="2" charset="0"/>
                <a:cs typeface="NikoshBAN" panose="02000000000000000000" pitchFamily="2" charset="0"/>
              </a:rPr>
              <a:t>কী </a:t>
            </a:r>
            <a:r>
              <a:rPr lang="bn-IN" sz="2400" b="1" dirty="0" smtClean="0">
                <a:latin typeface="NikoshBAN" panose="02000000000000000000" pitchFamily="2" charset="0"/>
                <a:cs typeface="NikoshBAN" panose="02000000000000000000" pitchFamily="2" charset="0"/>
              </a:rPr>
              <a:t>দেখছ?</a:t>
            </a:r>
            <a:endParaRPr lang="en-US" sz="2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14072"/>
            <a:ext cx="8397604" cy="5744255"/>
          </a:xfrm>
          <a:prstGeom prst="rect">
            <a:avLst/>
          </a:prstGeom>
        </p:spPr>
      </p:pic>
      <p:sp>
        <p:nvSpPr>
          <p:cNvPr id="7" name="TextBox 6"/>
          <p:cNvSpPr txBox="1"/>
          <p:nvPr/>
        </p:nvSpPr>
        <p:spPr>
          <a:xfrm>
            <a:off x="8991600" y="2133600"/>
            <a:ext cx="2575196" cy="461665"/>
          </a:xfrm>
          <a:prstGeom prst="rect">
            <a:avLst/>
          </a:prstGeom>
          <a:noFill/>
          <a:ln w="28575">
            <a:solidFill>
              <a:schemeClr val="tx1"/>
            </a:solidFill>
          </a:ln>
        </p:spPr>
        <p:txBody>
          <a:bodyPr wrap="square" rtlCol="0">
            <a:spAutoFit/>
          </a:bodyPr>
          <a:lstStyle/>
          <a:p>
            <a:r>
              <a:rPr lang="bn-IN" sz="2400" b="1" dirty="0" smtClean="0">
                <a:latin typeface="NikoshBAN" panose="02000000000000000000" pitchFamily="2" charset="0"/>
                <a:cs typeface="NikoshBAN" panose="02000000000000000000" pitchFamily="2" charset="0"/>
              </a:rPr>
              <a:t>    বাংলাদেশ কী ?</a:t>
            </a:r>
            <a:endParaRPr lang="en-US" sz="2400" b="1" dirty="0">
              <a:latin typeface="NikoshBAN" panose="02000000000000000000" pitchFamily="2" charset="0"/>
              <a:cs typeface="NikoshBAN" panose="02000000000000000000" pitchFamily="2" charset="0"/>
            </a:endParaRPr>
          </a:p>
        </p:txBody>
      </p:sp>
      <p:sp>
        <p:nvSpPr>
          <p:cNvPr id="8" name="TextBox 7"/>
          <p:cNvSpPr txBox="1"/>
          <p:nvPr/>
        </p:nvSpPr>
        <p:spPr>
          <a:xfrm>
            <a:off x="8991600" y="1371600"/>
            <a:ext cx="243840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বাংলাদেশের মানচিত্র। </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8991600" y="3048000"/>
            <a:ext cx="2743200" cy="461665"/>
          </a:xfrm>
          <a:prstGeom prst="rect">
            <a:avLst/>
          </a:prstGeom>
          <a:noFill/>
          <a:ln w="28575">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বাংলাদেশ একটি রাষ্ট্র। </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8991600" y="3886200"/>
            <a:ext cx="2743200" cy="400110"/>
          </a:xfrm>
          <a:prstGeom prst="rect">
            <a:avLst/>
          </a:prstGeom>
          <a:noFill/>
          <a:ln w="19050">
            <a:solidFill>
              <a:schemeClr val="tx1"/>
            </a:solidFill>
          </a:ln>
        </p:spPr>
        <p:txBody>
          <a:bodyPr wrap="square" rtlCol="0">
            <a:spAutoFit/>
          </a:bodyPr>
          <a:lstStyle/>
          <a:p>
            <a:r>
              <a:rPr lang="bn-IN" sz="2000" b="1" dirty="0">
                <a:latin typeface="NikoshBAN" panose="02000000000000000000" pitchFamily="2" charset="0"/>
                <a:cs typeface="NikoshBAN" panose="02000000000000000000" pitchFamily="2" charset="0"/>
              </a:rPr>
              <a:t>বাংলাদেশ </a:t>
            </a:r>
            <a:r>
              <a:rPr lang="bn-IN" sz="2000" b="1" dirty="0" smtClean="0">
                <a:latin typeface="NikoshBAN" panose="02000000000000000000" pitchFamily="2" charset="0"/>
                <a:cs typeface="NikoshBAN" panose="02000000000000000000" pitchFamily="2" charset="0"/>
              </a:rPr>
              <a:t>কী  ধরনের রাষ্ট্র?</a:t>
            </a:r>
            <a:endParaRPr lang="en-US" sz="2000" b="1" dirty="0">
              <a:latin typeface="NikoshBAN" panose="02000000000000000000" pitchFamily="2" charset="0"/>
              <a:cs typeface="NikoshBAN" panose="02000000000000000000" pitchFamily="2" charset="0"/>
            </a:endParaRPr>
          </a:p>
        </p:txBody>
      </p:sp>
      <p:sp>
        <p:nvSpPr>
          <p:cNvPr id="11" name="TextBox 10"/>
          <p:cNvSpPr txBox="1"/>
          <p:nvPr/>
        </p:nvSpPr>
        <p:spPr>
          <a:xfrm>
            <a:off x="8867899" y="4486755"/>
            <a:ext cx="3276600" cy="461665"/>
          </a:xfrm>
          <a:prstGeom prst="rect">
            <a:avLst/>
          </a:prstGeom>
          <a:noFill/>
          <a:ln w="28575">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বাংলাদেশ একটি গণতান্ত্রিক রাষ্ট্র।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3784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anim calcmode="lin" valueType="num">
                                      <p:cBhvr>
                                        <p:cTn id="12" dur="2000" fill="hold"/>
                                        <p:tgtEl>
                                          <p:spTgt spid="21"/>
                                        </p:tgtEl>
                                        <p:attrNameLst>
                                          <p:attrName>ppt_w</p:attrName>
                                        </p:attrNameLst>
                                      </p:cBhvr>
                                      <p:tavLst>
                                        <p:tav tm="0" fmla="#ppt_w*sin(2.5*pi*$)">
                                          <p:val>
                                            <p:fltVal val="0"/>
                                          </p:val>
                                        </p:tav>
                                        <p:tav tm="100000">
                                          <p:val>
                                            <p:fltVal val="1"/>
                                          </p:val>
                                        </p:tav>
                                      </p:tavLst>
                                    </p:anim>
                                    <p:anim calcmode="lin" valueType="num">
                                      <p:cBhvr>
                                        <p:cTn id="1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TextBox 2"/>
          <p:cNvSpPr txBox="1"/>
          <p:nvPr/>
        </p:nvSpPr>
        <p:spPr>
          <a:xfrm>
            <a:off x="5943600" y="527639"/>
            <a:ext cx="3733800" cy="584775"/>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আজকের পাঠ</a:t>
            </a:r>
            <a:endParaRPr lang="en-US" sz="3200" b="1" dirty="0">
              <a:latin typeface="NikoshBAN" panose="02000000000000000000" pitchFamily="2" charset="0"/>
              <a:cs typeface="NikoshBAN" panose="02000000000000000000" pitchFamily="2" charset="0"/>
            </a:endParaRPr>
          </a:p>
        </p:txBody>
      </p:sp>
      <p:sp>
        <p:nvSpPr>
          <p:cNvPr id="4" name="Rectangle 3"/>
          <p:cNvSpPr/>
          <p:nvPr/>
        </p:nvSpPr>
        <p:spPr>
          <a:xfrm>
            <a:off x="4221480" y="5791200"/>
            <a:ext cx="5440680" cy="1323439"/>
          </a:xfrm>
          <a:prstGeom prst="rect">
            <a:avLst/>
          </a:prstGeom>
          <a:ln w="12700">
            <a:solidFill>
              <a:schemeClr val="tx1"/>
            </a:solidFill>
          </a:ln>
        </p:spPr>
        <p:txBody>
          <a:bodyPr wrap="square">
            <a:spAutoFit/>
          </a:bodyPr>
          <a:lstStyle/>
          <a:p>
            <a:pPr algn="ctr"/>
            <a:r>
              <a:rPr lang="bn-IN" sz="4000" b="1" dirty="0" smtClean="0">
                <a:latin typeface="NikoshBAN" panose="02000000000000000000" pitchFamily="2" charset="0"/>
                <a:cs typeface="NikoshBAN" panose="02000000000000000000" pitchFamily="2" charset="0"/>
              </a:rPr>
              <a:t>গনতান্ত্রিক রাষ্ট্র</a:t>
            </a:r>
          </a:p>
          <a:p>
            <a:pPr algn="ct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1"/>
            <a:ext cx="12268200" cy="4296190"/>
          </a:xfrm>
          <a:prstGeom prst="rect">
            <a:avLst/>
          </a:prstGeom>
        </p:spPr>
      </p:pic>
    </p:spTree>
    <p:extLst>
      <p:ext uri="{BB962C8B-B14F-4D97-AF65-F5344CB8AC3E}">
        <p14:creationId xmlns:p14="http://schemas.microsoft.com/office/powerpoint/2010/main" val="1939336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TextBox 2"/>
          <p:cNvSpPr txBox="1"/>
          <p:nvPr/>
        </p:nvSpPr>
        <p:spPr>
          <a:xfrm>
            <a:off x="914400" y="3657600"/>
            <a:ext cx="1828800" cy="759942"/>
          </a:xfrm>
          <a:prstGeom prst="rect">
            <a:avLst/>
          </a:prstGeom>
          <a:noFill/>
        </p:spPr>
        <p:txBody>
          <a:bodyPr wrap="square" rtlCol="0">
            <a:spAutoFit/>
          </a:bodyPr>
          <a:lstStyle/>
          <a:p>
            <a:r>
              <a:rPr lang="bn-IN" sz="4346" b="1" dirty="0">
                <a:latin typeface="NikoshBAN" panose="02000000000000000000" pitchFamily="2" charset="0"/>
                <a:cs typeface="NikoshBAN" panose="02000000000000000000" pitchFamily="2" charset="0"/>
              </a:rPr>
              <a:t>শিখনফল</a:t>
            </a:r>
            <a:endParaRPr lang="en-US" sz="4346" b="1" dirty="0">
              <a:latin typeface="NikoshBAN" panose="02000000000000000000" pitchFamily="2" charset="0"/>
              <a:cs typeface="NikoshBAN" panose="02000000000000000000" pitchFamily="2" charset="0"/>
            </a:endParaRPr>
          </a:p>
        </p:txBody>
      </p:sp>
      <p:sp>
        <p:nvSpPr>
          <p:cNvPr id="4" name="TextBox 3"/>
          <p:cNvSpPr txBox="1"/>
          <p:nvPr/>
        </p:nvSpPr>
        <p:spPr>
          <a:xfrm>
            <a:off x="3505200" y="2817048"/>
            <a:ext cx="9243060" cy="2554545"/>
          </a:xfrm>
          <a:prstGeom prst="rect">
            <a:avLst/>
          </a:prstGeom>
          <a:noFill/>
        </p:spPr>
        <p:txBody>
          <a:bodyPr wrap="square" rtlCol="0">
            <a:spAutoFit/>
          </a:bodyPr>
          <a:lstStyle/>
          <a:p>
            <a:r>
              <a:rPr lang="en-US" sz="3200" b="1" u="sng" dirty="0" smtClean="0">
                <a:latin typeface="NikoshBAN" panose="02000000000000000000" pitchFamily="2" charset="0"/>
                <a:cs typeface="NikoshBAN" panose="02000000000000000000" pitchFamily="2" charset="0"/>
              </a:rPr>
              <a:t>এ </a:t>
            </a:r>
            <a:r>
              <a:rPr lang="en-US" sz="3200" b="1" u="sng" dirty="0" err="1" smtClean="0">
                <a:latin typeface="NikoshBAN" panose="02000000000000000000" pitchFamily="2" charset="0"/>
                <a:cs typeface="NikoshBAN" panose="02000000000000000000" pitchFamily="2" charset="0"/>
              </a:rPr>
              <a:t>পাঠ</a:t>
            </a:r>
            <a:r>
              <a:rPr lang="en-US" sz="3200" b="1" u="sng" dirty="0" smtClean="0">
                <a:latin typeface="NikoshBAN" panose="02000000000000000000" pitchFamily="2" charset="0"/>
                <a:cs typeface="NikoshBAN" panose="02000000000000000000" pitchFamily="2" charset="0"/>
              </a:rPr>
              <a:t> </a:t>
            </a:r>
            <a:r>
              <a:rPr lang="en-US" sz="3200" b="1" u="sng" dirty="0" err="1" smtClean="0">
                <a:latin typeface="NikoshBAN" panose="02000000000000000000" pitchFamily="2" charset="0"/>
                <a:cs typeface="NikoshBAN" panose="02000000000000000000" pitchFamily="2" charset="0"/>
              </a:rPr>
              <a:t>শেষে</a:t>
            </a:r>
            <a:r>
              <a:rPr lang="en-US" sz="3200" b="1" u="sng" dirty="0" smtClean="0">
                <a:latin typeface="NikoshBAN" panose="02000000000000000000" pitchFamily="2" charset="0"/>
                <a:cs typeface="NikoshBAN" panose="02000000000000000000" pitchFamily="2" charset="0"/>
              </a:rPr>
              <a:t> </a:t>
            </a:r>
            <a:r>
              <a:rPr lang="en-US" sz="3200" b="1" u="sng" dirty="0" err="1" smtClean="0">
                <a:latin typeface="NikoshBAN" panose="02000000000000000000" pitchFamily="2" charset="0"/>
                <a:cs typeface="NikoshBAN" panose="02000000000000000000" pitchFamily="2" charset="0"/>
              </a:rPr>
              <a:t>শিক্ষার্থীরা</a:t>
            </a:r>
            <a:r>
              <a:rPr lang="en-US" sz="3200" b="1" dirty="0" smtClean="0">
                <a:latin typeface="NikoshBAN" panose="02000000000000000000" pitchFamily="2" charset="0"/>
                <a:cs typeface="NikoshBAN" panose="02000000000000000000" pitchFamily="2" charset="0"/>
              </a:rPr>
              <a:t>…</a:t>
            </a:r>
          </a:p>
          <a:p>
            <a:r>
              <a:rPr lang="en-US" sz="3200" b="1" dirty="0" smtClean="0">
                <a:latin typeface="NikoshBAN" panose="02000000000000000000" pitchFamily="2" charset="0"/>
                <a:cs typeface="NikoshBAN" panose="02000000000000000000" pitchFamily="2" charset="0"/>
              </a:rPr>
              <a:t>1. </a:t>
            </a:r>
            <a:r>
              <a:rPr lang="bn-IN" sz="3200" b="1" dirty="0" smtClean="0">
                <a:latin typeface="NikoshBAN" panose="02000000000000000000" pitchFamily="2" charset="0"/>
                <a:cs typeface="NikoshBAN" panose="02000000000000000000" pitchFamily="2" charset="0"/>
              </a:rPr>
              <a:t>গণতন্ত্র</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 রাষ্ট্র </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বলতে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পারবে</a:t>
            </a:r>
            <a:r>
              <a:rPr lang="en-US" sz="3200" b="1" dirty="0" smtClean="0">
                <a:latin typeface="NikoshBAN" panose="02000000000000000000" pitchFamily="2" charset="0"/>
                <a:cs typeface="NikoshBAN" panose="02000000000000000000" pitchFamily="2" charset="0"/>
              </a:rPr>
              <a:t>;</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p>
            <a:r>
              <a:rPr lang="en-US" sz="3200" b="1" dirty="0" smtClean="0">
                <a:latin typeface="NikoshBAN" panose="02000000000000000000" pitchFamily="2" charset="0"/>
                <a:cs typeface="NikoshBAN" panose="02000000000000000000" pitchFamily="2" charset="0"/>
              </a:rPr>
              <a:t>2.</a:t>
            </a:r>
            <a:r>
              <a:rPr lang="bn-IN" sz="3200" b="1" dirty="0" smtClean="0">
                <a:latin typeface="NikoshBAN" panose="02000000000000000000" pitchFamily="2" charset="0"/>
                <a:cs typeface="NikoshBAN" panose="02000000000000000000" pitchFamily="2" charset="0"/>
              </a:rPr>
              <a:t>গণতান্ত্রিক রাষ্ট্র ব্যবস্থার </a:t>
            </a:r>
            <a:r>
              <a:rPr lang="bn-IN" sz="3200" b="1" dirty="0" smtClean="0">
                <a:latin typeface="NikoshBAN" panose="02000000000000000000" pitchFamily="2" charset="0"/>
                <a:cs typeface="NikoshBAN" panose="02000000000000000000" pitchFamily="2" charset="0"/>
              </a:rPr>
              <a:t>গুন গুলো </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উল্লেখ করতে পারবে</a:t>
            </a:r>
            <a:r>
              <a:rPr lang="en-US" sz="3200" b="1" dirty="0" smtClean="0">
                <a:latin typeface="NikoshBAN" panose="02000000000000000000" pitchFamily="2" charset="0"/>
                <a:cs typeface="NikoshBAN" panose="02000000000000000000" pitchFamily="2" charset="0"/>
              </a:rPr>
              <a:t>;</a:t>
            </a:r>
          </a:p>
          <a:p>
            <a:r>
              <a:rPr lang="en-US" sz="3200" b="1" dirty="0" smtClean="0">
                <a:latin typeface="NikoshBAN" panose="02000000000000000000" pitchFamily="2" charset="0"/>
                <a:cs typeface="NikoshBAN" panose="02000000000000000000" pitchFamily="2" charset="0"/>
              </a:rPr>
              <a:t>3. </a:t>
            </a:r>
            <a:r>
              <a:rPr lang="bn-IN" sz="3200" b="1" dirty="0" smtClean="0">
                <a:latin typeface="NikoshBAN" panose="02000000000000000000" pitchFamily="2" charset="0"/>
                <a:cs typeface="NikoshBAN" panose="02000000000000000000" pitchFamily="2" charset="0"/>
              </a:rPr>
              <a:t>গণতান্ত্রিক </a:t>
            </a:r>
            <a:r>
              <a:rPr lang="bn-IN" sz="3200" b="1" dirty="0">
                <a:latin typeface="NikoshBAN" panose="02000000000000000000" pitchFamily="2" charset="0"/>
                <a:cs typeface="NikoshBAN" panose="02000000000000000000" pitchFamily="2" charset="0"/>
              </a:rPr>
              <a:t>রাষ্ট্র ব্যবস্থার </a:t>
            </a:r>
            <a:r>
              <a:rPr lang="bn-IN" sz="3200" b="1" dirty="0" smtClean="0">
                <a:latin typeface="NikoshBAN" panose="02000000000000000000" pitchFamily="2" charset="0"/>
                <a:cs typeface="NikoshBAN" panose="02000000000000000000" pitchFamily="2" charset="0"/>
              </a:rPr>
              <a:t>ত্রুটি গুলো ব্যাখ্যা করতে পারবে।</a:t>
            </a:r>
          </a:p>
          <a:p>
            <a:r>
              <a:rPr lang="bn-IN" sz="3200" b="1" dirty="0" smtClean="0">
                <a:latin typeface="NikoshBAN" panose="02000000000000000000" pitchFamily="2" charset="0"/>
                <a:cs typeface="NikoshBAN" panose="02000000000000000000" pitchFamily="2" charset="0"/>
              </a:rPr>
              <a:t>৪। গণতন্ত্র কে সফল করার উপায় বিশ্লেষণ করতে পারবে। </a:t>
            </a:r>
            <a:endParaRPr lang="en-US" sz="3200" b="1" dirty="0" smtClean="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2513" y="3201914"/>
            <a:ext cx="6781800" cy="1292374"/>
          </a:xfrm>
          <a:prstGeom prst="rect">
            <a:avLst/>
          </a:prstGeom>
        </p:spPr>
      </p:pic>
    </p:spTree>
    <p:extLst>
      <p:ext uri="{BB962C8B-B14F-4D97-AF65-F5344CB8AC3E}">
        <p14:creationId xmlns:p14="http://schemas.microsoft.com/office/powerpoint/2010/main" val="31431299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TextBox 2"/>
          <p:cNvSpPr txBox="1"/>
          <p:nvPr/>
        </p:nvSpPr>
        <p:spPr>
          <a:xfrm>
            <a:off x="1600200" y="3200400"/>
            <a:ext cx="3581400" cy="1676400"/>
          </a:xfrm>
          <a:prstGeom prst="rect">
            <a:avLst/>
          </a:prstGeom>
          <a:noFill/>
        </p:spPr>
        <p:txBody>
          <a:bodyPr wrap="square" rtlCol="0">
            <a:spAutoFit/>
          </a:bodyPr>
          <a:lstStyle/>
          <a:p>
            <a:endParaRPr lang="en-US" dirty="0"/>
          </a:p>
        </p:txBody>
      </p:sp>
      <p:sp>
        <p:nvSpPr>
          <p:cNvPr id="4" name="TextBox 3"/>
          <p:cNvSpPr txBox="1"/>
          <p:nvPr/>
        </p:nvSpPr>
        <p:spPr>
          <a:xfrm>
            <a:off x="5562600" y="603884"/>
            <a:ext cx="3810000" cy="461665"/>
          </a:xfrm>
          <a:prstGeom prst="rect">
            <a:avLst/>
          </a:prstGeom>
          <a:noFill/>
          <a:ln w="12700">
            <a:solidFill>
              <a:schemeClr val="tx1"/>
            </a:solidFill>
          </a:ln>
        </p:spPr>
        <p:txBody>
          <a:bodyPr wrap="square" rtlCol="0">
            <a:spAutoFit/>
          </a:bodyPr>
          <a:lstStyle/>
          <a:p>
            <a:r>
              <a:rPr lang="bn-IN" sz="2400" b="1" dirty="0">
                <a:latin typeface="NikoshBAN" panose="02000000000000000000" pitchFamily="2" charset="0"/>
                <a:cs typeface="NikoshBAN" panose="02000000000000000000" pitchFamily="2" charset="0"/>
              </a:rPr>
              <a:t>নিচের </a:t>
            </a:r>
            <a:r>
              <a:rPr lang="bn-IN" sz="2400" b="1" dirty="0" smtClean="0">
                <a:latin typeface="NikoshBAN" panose="02000000000000000000" pitchFamily="2" charset="0"/>
                <a:cs typeface="NikoshBAN" panose="02000000000000000000" pitchFamily="2" charset="0"/>
              </a:rPr>
              <a:t>ছবি গুলোতে  </a:t>
            </a:r>
            <a:r>
              <a:rPr lang="bn-IN" sz="2400" b="1" dirty="0">
                <a:latin typeface="NikoshBAN" panose="02000000000000000000" pitchFamily="2" charset="0"/>
                <a:cs typeface="NikoshBAN" panose="02000000000000000000" pitchFamily="2" charset="0"/>
              </a:rPr>
              <a:t>কী </a:t>
            </a:r>
            <a:r>
              <a:rPr lang="bn-IN" sz="2400" b="1" dirty="0" smtClean="0">
                <a:latin typeface="NikoshBAN" panose="02000000000000000000" pitchFamily="2" charset="0"/>
                <a:cs typeface="NikoshBAN" panose="02000000000000000000" pitchFamily="2" charset="0"/>
              </a:rPr>
              <a:t>দেখছ?</a:t>
            </a:r>
            <a:endParaRPr lang="en-US" sz="2400" b="1"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1127125"/>
            <a:ext cx="5384027" cy="50450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027" y="1127125"/>
            <a:ext cx="6807973" cy="4968875"/>
          </a:xfrm>
          <a:prstGeom prst="rect">
            <a:avLst/>
          </a:prstGeom>
        </p:spPr>
      </p:pic>
      <p:sp>
        <p:nvSpPr>
          <p:cNvPr id="5" name="TextBox 4"/>
          <p:cNvSpPr txBox="1"/>
          <p:nvPr/>
        </p:nvSpPr>
        <p:spPr>
          <a:xfrm>
            <a:off x="1508759" y="6492875"/>
            <a:ext cx="4053841" cy="830997"/>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বাংলাদেশের বিভিন্ন  রাজনৈতিক দলের প্রধানগণ ও তাদের দলের প্রতীক।</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8153400" y="6255603"/>
            <a:ext cx="3124200" cy="830997"/>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সমঅধিকার ও মুক্ত সমাজ।</a:t>
            </a:r>
          </a:p>
          <a:p>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8614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TextBox 2"/>
          <p:cNvSpPr txBox="1"/>
          <p:nvPr/>
        </p:nvSpPr>
        <p:spPr>
          <a:xfrm>
            <a:off x="4800600" y="5393204"/>
            <a:ext cx="5029200" cy="1938992"/>
          </a:xfrm>
          <a:prstGeom prst="rect">
            <a:avLst/>
          </a:prstGeom>
          <a:noFill/>
          <a:ln w="28575">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যে শাসনব্যবস্থায় রাষ্ট্রের শাসনক্ষমতা রাষ্ট্রের সকল সদস্য তথা জনগণের হাতে ন্যস্ত  থাকে,তাকে গণতান্ত্রিক রাষ্ট্র বলে। এটি এমন একটি শাসন ব্যবস্থা যেখানে শাসনকার্যে জনগনের সকলের অংশ গ্রহন করতে পারে এবং সকলে মিলে সরকার গঠন করে।</a:t>
            </a:r>
            <a:endParaRPr lang="en-US" sz="2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2496800" cy="4876800"/>
          </a:xfrm>
          <a:prstGeom prst="rect">
            <a:avLst/>
          </a:prstGeom>
        </p:spPr>
      </p:pic>
    </p:spTree>
    <p:extLst>
      <p:ext uri="{BB962C8B-B14F-4D97-AF65-F5344CB8AC3E}">
        <p14:creationId xmlns:p14="http://schemas.microsoft.com/office/powerpoint/2010/main" val="923979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95400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Rectangle 2"/>
          <p:cNvSpPr/>
          <p:nvPr/>
        </p:nvSpPr>
        <p:spPr>
          <a:xfrm>
            <a:off x="5295071" y="438835"/>
            <a:ext cx="2271776" cy="830997"/>
          </a:xfrm>
          <a:prstGeom prst="rect">
            <a:avLst/>
          </a:prstGeom>
        </p:spPr>
        <p:txBody>
          <a:bodyPr wrap="none">
            <a:spAutoFit/>
          </a:bodyPr>
          <a:lstStyle/>
          <a:p>
            <a:pPr algn="ctr"/>
            <a:r>
              <a:rPr lang="bn-IN" sz="4800" b="1" dirty="0" smtClean="0">
                <a:solidFill>
                  <a:schemeClr val="tx1"/>
                </a:solidFill>
                <a:latin typeface="NikoshBAN" panose="02000000000000000000" pitchFamily="2" charset="0"/>
                <a:cs typeface="NikoshBAN" panose="02000000000000000000" pitchFamily="2" charset="0"/>
              </a:rPr>
              <a:t>একক কাজ</a:t>
            </a:r>
          </a:p>
        </p:txBody>
      </p:sp>
      <p:sp>
        <p:nvSpPr>
          <p:cNvPr id="5" name="TextBox 4"/>
          <p:cNvSpPr txBox="1"/>
          <p:nvPr/>
        </p:nvSpPr>
        <p:spPr>
          <a:xfrm>
            <a:off x="9982200" y="1269832"/>
            <a:ext cx="22098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সময়ঃ ২মিনিট</a:t>
            </a:r>
            <a:endParaRPr lang="en-US" sz="2800" b="1" dirty="0">
              <a:latin typeface="NikoshBAN" panose="02000000000000000000" pitchFamily="2" charset="0"/>
              <a:cs typeface="NikoshBAN" panose="02000000000000000000" pitchFamily="2" charset="0"/>
            </a:endParaRPr>
          </a:p>
        </p:txBody>
      </p:sp>
      <p:grpSp>
        <p:nvGrpSpPr>
          <p:cNvPr id="9" name="Group 8"/>
          <p:cNvGrpSpPr/>
          <p:nvPr/>
        </p:nvGrpSpPr>
        <p:grpSpPr>
          <a:xfrm>
            <a:off x="3171825" y="6096000"/>
            <a:ext cx="6810375" cy="914400"/>
            <a:chOff x="3171825" y="5943600"/>
            <a:chExt cx="6429375" cy="149154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25" y="5943600"/>
              <a:ext cx="2543175" cy="1491540"/>
            </a:xfrm>
            <a:prstGeom prst="rect">
              <a:avLst/>
            </a:prstGeom>
          </p:spPr>
        </p:pic>
        <p:sp>
          <p:nvSpPr>
            <p:cNvPr id="7" name="TextBox 6"/>
            <p:cNvSpPr txBox="1"/>
            <p:nvPr/>
          </p:nvSpPr>
          <p:spPr>
            <a:xfrm>
              <a:off x="3805238" y="5983500"/>
              <a:ext cx="5795962" cy="1446550"/>
            </a:xfrm>
            <a:prstGeom prst="rect">
              <a:avLst/>
            </a:prstGeom>
            <a:noFill/>
            <a:ln w="12700">
              <a:solidFill>
                <a:schemeClr val="tx1"/>
              </a:solidFill>
            </a:ln>
          </p:spPr>
          <p:txBody>
            <a:bodyPr wrap="square" rtlCol="0">
              <a:spAutoFit/>
            </a:bodyPr>
            <a:lstStyle/>
            <a:p>
              <a:r>
                <a:rPr lang="bn-IN" sz="4400" b="1" dirty="0" smtClean="0">
                  <a:ln>
                    <a:solidFill>
                      <a:schemeClr val="bg1"/>
                    </a:solidFill>
                  </a:ln>
                  <a:latin typeface="NikoshBAN" panose="02000000000000000000" pitchFamily="2" charset="0"/>
                  <a:cs typeface="NikoshBAN" panose="02000000000000000000" pitchFamily="2" charset="0"/>
                </a:rPr>
                <a:t> গণতান্ত্রিক রাষ্ট্র </a:t>
              </a:r>
              <a:r>
                <a:rPr lang="bn-IN" sz="4400" b="1" dirty="0" smtClean="0">
                  <a:ln>
                    <a:solidFill>
                      <a:schemeClr val="bg1"/>
                    </a:solidFill>
                  </a:ln>
                  <a:latin typeface="NikoshBAN" panose="02000000000000000000" pitchFamily="2" charset="0"/>
                  <a:cs typeface="NikoshBAN" panose="02000000000000000000" pitchFamily="2" charset="0"/>
                </a:rPr>
                <a:t>বলতে </a:t>
              </a:r>
              <a:r>
                <a:rPr lang="bn-IN" sz="4400" b="1" dirty="0" smtClean="0">
                  <a:ln>
                    <a:solidFill>
                      <a:schemeClr val="bg1"/>
                    </a:solidFill>
                  </a:ln>
                  <a:latin typeface="NikoshBAN" panose="02000000000000000000" pitchFamily="2" charset="0"/>
                  <a:cs typeface="NikoshBAN" panose="02000000000000000000" pitchFamily="2" charset="0"/>
                </a:rPr>
                <a:t> কী বুঝ </a:t>
              </a:r>
              <a:r>
                <a:rPr lang="bn-IN" sz="4400" b="1" dirty="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a:p>
              <a:r>
                <a:rPr lang="bn-IN" sz="4400" b="1" dirty="0" smtClean="0">
                  <a:ln>
                    <a:solidFill>
                      <a:schemeClr val="bg1"/>
                    </a:solidFill>
                  </a:ln>
                  <a:latin typeface="NikoshBAN" panose="02000000000000000000" pitchFamily="2" charset="0"/>
                  <a:cs typeface="NikoshBAN" panose="02000000000000000000" pitchFamily="2" charset="0"/>
                </a:rPr>
                <a:t>  </a:t>
              </a:r>
              <a:endParaRPr lang="bn-IN" sz="4400" b="1" dirty="0" smtClean="0">
                <a:ln>
                  <a:solidFill>
                    <a:schemeClr val="bg1"/>
                  </a:solidFill>
                </a:ln>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704057"/>
            <a:ext cx="12115800" cy="4279443"/>
          </a:xfrm>
          <a:prstGeom prst="rect">
            <a:avLst/>
          </a:prstGeom>
        </p:spPr>
      </p:pic>
    </p:spTree>
    <p:extLst>
      <p:ext uri="{BB962C8B-B14F-4D97-AF65-F5344CB8AC3E}">
        <p14:creationId xmlns:p14="http://schemas.microsoft.com/office/powerpoint/2010/main" val="239277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 y="152400"/>
            <a:ext cx="12969240" cy="7467600"/>
          </a:xfrm>
          <a:prstGeom prst="rect">
            <a:avLst/>
          </a:prstGeom>
          <a:noFill/>
          <a:ln w="2254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9" b="1">
              <a:ln w="12700">
                <a:solidFill>
                  <a:srgbClr val="00B0F0"/>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4" name="TextBox 3"/>
          <p:cNvSpPr txBox="1"/>
          <p:nvPr/>
        </p:nvSpPr>
        <p:spPr>
          <a:xfrm>
            <a:off x="5562600" y="699729"/>
            <a:ext cx="2514600" cy="461665"/>
          </a:xfrm>
          <a:prstGeom prst="rect">
            <a:avLst/>
          </a:prstGeom>
          <a:noFill/>
        </p:spPr>
        <p:txBody>
          <a:bodyPr wrap="square" rtlCol="0">
            <a:spAutoFit/>
          </a:bodyPr>
          <a:lstStyle/>
          <a:p>
            <a:r>
              <a:rPr lang="bn-IN"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
        <p:nvSpPr>
          <p:cNvPr id="9" name="TextBox 8"/>
          <p:cNvSpPr txBox="1"/>
          <p:nvPr/>
        </p:nvSpPr>
        <p:spPr>
          <a:xfrm>
            <a:off x="3581400" y="666504"/>
            <a:ext cx="5791200" cy="523220"/>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গণতান্ত্রিক রাষ্ট্র ব্যবস্থার </a:t>
            </a:r>
            <a:r>
              <a:rPr lang="bn-IN" sz="2800" dirty="0" smtClean="0">
                <a:latin typeface="NikoshBAN" panose="02000000000000000000" pitchFamily="2" charset="0"/>
                <a:cs typeface="NikoshBAN" panose="02000000000000000000" pitchFamily="2" charset="0"/>
              </a:rPr>
              <a:t>গুন সমুহ- </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35740"/>
            <a:ext cx="3962399" cy="4003060"/>
          </a:xfrm>
          <a:prstGeom prst="rect">
            <a:avLst/>
          </a:prstGeom>
        </p:spPr>
      </p:pic>
      <p:sp>
        <p:nvSpPr>
          <p:cNvPr id="11" name="TextBox 10"/>
          <p:cNvSpPr txBox="1"/>
          <p:nvPr/>
        </p:nvSpPr>
        <p:spPr>
          <a:xfrm>
            <a:off x="274321" y="6015334"/>
            <a:ext cx="3581400" cy="461665"/>
          </a:xfrm>
          <a:prstGeom prst="rect">
            <a:avLst/>
          </a:prstGeom>
          <a:noFill/>
          <a:ln w="1270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ব্যক্তি স্বাধীনতার রক্ষাকবচ। </a:t>
            </a:r>
            <a:endParaRPr lang="en-US" sz="24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776" y="1635740"/>
            <a:ext cx="3663424" cy="4079260"/>
          </a:xfrm>
          <a:prstGeom prst="rect">
            <a:avLst/>
          </a:prstGeom>
        </p:spPr>
      </p:pic>
      <p:sp>
        <p:nvSpPr>
          <p:cNvPr id="13" name="TextBox 12"/>
          <p:cNvSpPr txBox="1"/>
          <p:nvPr/>
        </p:nvSpPr>
        <p:spPr>
          <a:xfrm>
            <a:off x="4434839" y="6015333"/>
            <a:ext cx="3474720"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দায়িত্বশীল </a:t>
            </a:r>
            <a:r>
              <a:rPr lang="bn-IN" sz="2400" dirty="0" smtClean="0">
                <a:latin typeface="NikoshBAN" panose="02000000000000000000" pitchFamily="2" charset="0"/>
                <a:cs typeface="NikoshBAN" panose="02000000000000000000" pitchFamily="2" charset="0"/>
              </a:rPr>
              <a:t>শাসন। </a:t>
            </a:r>
            <a:endParaRPr lang="en-US" sz="24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799" y="1635739"/>
            <a:ext cx="4572001" cy="4578791"/>
          </a:xfrm>
          <a:prstGeom prst="rect">
            <a:avLst/>
          </a:prstGeom>
        </p:spPr>
      </p:pic>
      <p:sp>
        <p:nvSpPr>
          <p:cNvPr id="15" name="TextBox 14"/>
          <p:cNvSpPr txBox="1"/>
          <p:nvPr/>
        </p:nvSpPr>
        <p:spPr>
          <a:xfrm>
            <a:off x="8498098" y="6493473"/>
            <a:ext cx="3901438" cy="461665"/>
          </a:xfrm>
          <a:prstGeom prst="rect">
            <a:avLst/>
          </a:prstGeom>
          <a:noFill/>
          <a:ln w="19050">
            <a:solidFill>
              <a:schemeClr val="tx1"/>
            </a:solidFill>
          </a:ln>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সরকারের </a:t>
            </a:r>
            <a:r>
              <a:rPr lang="bn-IN" sz="2400" dirty="0" smtClean="0">
                <a:latin typeface="NikoshBAN" panose="02000000000000000000" pitchFamily="2" charset="0"/>
                <a:cs typeface="NikoshBAN" panose="02000000000000000000" pitchFamily="2" charset="0"/>
              </a:rPr>
              <a:t>দক্ষতা বৃদ্ধি।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582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800" decel="100000"/>
                                        <p:tgtEl>
                                          <p:spTgt spid="11"/>
                                        </p:tgtEl>
                                      </p:cBhvr>
                                    </p:animEffect>
                                    <p:anim calcmode="lin" valueType="num">
                                      <p:cBhvr>
                                        <p:cTn id="25" dur="800" decel="100000" fill="hold"/>
                                        <p:tgtEl>
                                          <p:spTgt spid="11"/>
                                        </p:tgtEl>
                                        <p:attrNameLst>
                                          <p:attrName>style.rotation</p:attrName>
                                        </p:attrNameLst>
                                      </p:cBhvr>
                                      <p:tavLst>
                                        <p:tav tm="0">
                                          <p:val>
                                            <p:fltVal val="-90"/>
                                          </p:val>
                                        </p:tav>
                                        <p:tav tm="100000">
                                          <p:val>
                                            <p:fltVal val="0"/>
                                          </p:val>
                                        </p:tav>
                                      </p:tavLst>
                                    </p:anim>
                                    <p:anim calcmode="lin" valueType="num">
                                      <p:cBhvr>
                                        <p:cTn id="26" dur="800" decel="100000" fill="hold"/>
                                        <p:tgtEl>
                                          <p:spTgt spid="11"/>
                                        </p:tgtEl>
                                        <p:attrNameLst>
                                          <p:attrName>ppt_x</p:attrName>
                                        </p:attrNameLst>
                                      </p:cBhvr>
                                      <p:tavLst>
                                        <p:tav tm="0">
                                          <p:val>
                                            <p:strVal val="#ppt_x+0.4"/>
                                          </p:val>
                                        </p:tav>
                                        <p:tav tm="100000">
                                          <p:val>
                                            <p:strVal val="#ppt_x-0.05"/>
                                          </p:val>
                                        </p:tav>
                                      </p:tavLst>
                                    </p:anim>
                                    <p:anim calcmode="lin" valueType="num">
                                      <p:cBhvr>
                                        <p:cTn id="27" dur="800" decel="100000" fill="hold"/>
                                        <p:tgtEl>
                                          <p:spTgt spid="1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3"/>
                                        </p:tgtEl>
                                        <p:attrNameLst>
                                          <p:attrName>style.visibility</p:attrName>
                                        </p:attrNameLst>
                                      </p:cBhvr>
                                      <p:to>
                                        <p:strVal val="visible"/>
                                      </p:to>
                                    </p:set>
                                    <p:anim by="(-#ppt_w*2)" calcmode="lin" valueType="num">
                                      <p:cBhvr rctx="PPT">
                                        <p:cTn id="39" dur="500" autoRev="1" fill="hold">
                                          <p:stCondLst>
                                            <p:cond delay="0"/>
                                          </p:stCondLst>
                                        </p:cTn>
                                        <p:tgtEl>
                                          <p:spTgt spid="13"/>
                                        </p:tgtEl>
                                        <p:attrNameLst>
                                          <p:attrName>ppt_w</p:attrName>
                                        </p:attrNameLst>
                                      </p:cBhvr>
                                    </p:anim>
                                    <p:anim by="(#ppt_w*0.50)" calcmode="lin" valueType="num">
                                      <p:cBhvr>
                                        <p:cTn id="40" dur="500" decel="50000" autoRev="1" fill="hold">
                                          <p:stCondLst>
                                            <p:cond delay="0"/>
                                          </p:stCondLst>
                                        </p:cTn>
                                        <p:tgtEl>
                                          <p:spTgt spid="13"/>
                                        </p:tgtEl>
                                        <p:attrNameLst>
                                          <p:attrName>ppt_x</p:attrName>
                                        </p:attrNameLst>
                                      </p:cBhvr>
                                    </p:anim>
                                    <p:anim from="(-#ppt_h/2)" to="(#ppt_y)" calcmode="lin" valueType="num">
                                      <p:cBhvr>
                                        <p:cTn id="41" dur="1000" fill="hold">
                                          <p:stCondLst>
                                            <p:cond delay="0"/>
                                          </p:stCondLst>
                                        </p:cTn>
                                        <p:tgtEl>
                                          <p:spTgt spid="13"/>
                                        </p:tgtEl>
                                        <p:attrNameLst>
                                          <p:attrName>ppt_y</p:attrName>
                                        </p:attrNameLst>
                                      </p:cBhvr>
                                    </p:anim>
                                    <p:animRot by="21600000">
                                      <p:cBhvr>
                                        <p:cTn id="42" dur="1000" fill="hold">
                                          <p:stCondLst>
                                            <p:cond delay="0"/>
                                          </p:stCondLst>
                                        </p:cTn>
                                        <p:tgtEl>
                                          <p:spTgt spid="1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5"/>
                                        </p:tgtEl>
                                        <p:attrNameLst>
                                          <p:attrName>ppt_x</p:attrName>
                                          <p:attrName>ppt_y</p:attrName>
                                        </p:attrNameLst>
                                      </p:cBhvr>
                                    </p:animMotion>
                                    <p:animEffect transition="in" filter="fade">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TotalTime>
  <Words>414</Words>
  <Application>Microsoft Office PowerPoint</Application>
  <PresentationFormat>Custom</PresentationFormat>
  <Paragraphs>78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dc:creator>
  <cp:lastModifiedBy>MOHAMMAD ALAUDDIN</cp:lastModifiedBy>
  <cp:revision>156</cp:revision>
  <dcterms:created xsi:type="dcterms:W3CDTF">2019-11-30T04:54:06Z</dcterms:created>
  <dcterms:modified xsi:type="dcterms:W3CDTF">2020-03-07T14:17:13Z</dcterms:modified>
</cp:coreProperties>
</file>