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58D"/>
    <a:srgbClr val="AC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00" y="-3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17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5" Type="http://schemas.openxmlformats.org/officeDocument/2006/relationships/image" Target="../media/image49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699"/>
            <a:ext cx="8686800" cy="5334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4300"/>
            <a:ext cx="7086600" cy="1143000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prstTxWarp prst="textDeflateTop">
              <a:avLst>
                <a:gd name="adj" fmla="val 25385"/>
              </a:avLst>
            </a:prstTxWarp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অনেক শুভেচ্ছা  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E:\PICTURE\ANIMETED TREE\animated-flower-image-00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025763"/>
            <a:ext cx="1334233" cy="15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PICTURE\ANI  FLOWER\animated-flower-image-003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584938"/>
            <a:ext cx="15906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songb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56" y="1122680"/>
            <a:ext cx="3351144" cy="262367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482" y="1116643"/>
            <a:ext cx="3449918" cy="26298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262483"/>
            <a:ext cx="3200400" cy="523220"/>
          </a:xfrm>
          <a:prstGeom prst="homePlat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91000"/>
            <a:ext cx="75438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খবরের কাগজ ও পাঠ্য বই থেকেও তথ্য পেয়ে থাকি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"/>
            <a:ext cx="3200400" cy="523220"/>
          </a:xfrm>
          <a:prstGeom prst="homePlat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151983"/>
            <a:ext cx="6781800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ইন্টেরনেটের মাধ্যমেও আমরা তথ্য সংগ্রহ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\Pictures\535bfdaf2d65a3855adfbc4b1f42e36def49d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41717"/>
            <a:ext cx="3733800" cy="1749383"/>
          </a:xfrm>
          <a:prstGeom prst="round2DiagRect">
            <a:avLst>
              <a:gd name="adj1" fmla="val 20005"/>
              <a:gd name="adj2" fmla="val 0"/>
            </a:avLst>
          </a:prstGeom>
          <a:noFill/>
        </p:spPr>
      </p:pic>
      <p:pic>
        <p:nvPicPr>
          <p:cNvPr id="1027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48482"/>
            <a:ext cx="3720089" cy="1742618"/>
          </a:xfrm>
          <a:prstGeom prst="round2DiagRect">
            <a:avLst>
              <a:gd name="adj1" fmla="val 0"/>
              <a:gd name="adj2" fmla="val 20524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667000"/>
            <a:ext cx="70866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বাবা-মা বা শিক্ষকের কাছ থেকেও তথ্য পাই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TAUR\Desktop\CONTENT\cvbn.jpg"/>
          <p:cNvPicPr>
            <a:picLocks noChangeAspect="1" noChangeArrowheads="1"/>
          </p:cNvPicPr>
          <p:nvPr/>
        </p:nvPicPr>
        <p:blipFill>
          <a:blip r:embed="rId4" cstate="print"/>
          <a:srcRect l="6539" r="24119"/>
          <a:stretch>
            <a:fillRect/>
          </a:stretch>
        </p:blipFill>
        <p:spPr bwMode="auto">
          <a:xfrm>
            <a:off x="537855" y="817029"/>
            <a:ext cx="2662545" cy="170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ATAUR\Desktop\CONTENT\545930_580861118599600_1160193261_n1.jpg"/>
          <p:cNvPicPr>
            <a:picLocks noChangeAspect="1" noChangeArrowheads="1"/>
          </p:cNvPicPr>
          <p:nvPr/>
        </p:nvPicPr>
        <p:blipFill>
          <a:blip r:embed="rId5" cstate="print"/>
          <a:srcRect l="6522" r="8696"/>
          <a:stretch>
            <a:fillRect/>
          </a:stretch>
        </p:blipFill>
        <p:spPr bwMode="auto">
          <a:xfrm>
            <a:off x="5943600" y="800099"/>
            <a:ext cx="2805266" cy="171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PICTURE\WON PICTURE\DSC01221.JPG"/>
          <p:cNvPicPr>
            <a:picLocks noChangeAspect="1" noChangeArrowheads="1"/>
          </p:cNvPicPr>
          <p:nvPr/>
        </p:nvPicPr>
        <p:blipFill>
          <a:blip r:embed="rId6" cstate="print"/>
          <a:srcRect l="11765" r="22059" b="25490"/>
          <a:stretch>
            <a:fillRect/>
          </a:stretch>
        </p:blipFill>
        <p:spPr bwMode="auto">
          <a:xfrm>
            <a:off x="3343391" y="817468"/>
            <a:ext cx="2447809" cy="1722532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3886201" y="2918157"/>
            <a:ext cx="1702279" cy="1122149"/>
          </a:xfrm>
          <a:prstGeom prst="roundRect">
            <a:avLst/>
          </a:prstGeom>
          <a:noFill/>
        </p:spPr>
      </p:pic>
      <p:pic>
        <p:nvPicPr>
          <p:cNvPr id="3" name="Picture 2" descr="C:\Users\Acer\Desktop\Boby\New folder\images.jpg"/>
          <p:cNvPicPr>
            <a:picLocks noChangeAspect="1" noChangeArrowheads="1"/>
          </p:cNvPicPr>
          <p:nvPr/>
        </p:nvPicPr>
        <p:blipFill>
          <a:blip r:embed="rId3" cstate="print"/>
          <a:srcRect l="6026" t="3874" r="5595" b="4448"/>
          <a:stretch>
            <a:fillRect/>
          </a:stretch>
        </p:blipFill>
        <p:spPr bwMode="auto">
          <a:xfrm>
            <a:off x="704201" y="2552700"/>
            <a:ext cx="2800999" cy="1933178"/>
          </a:xfrm>
          <a:prstGeom prst="rect">
            <a:avLst/>
          </a:prstGeom>
          <a:noFill/>
        </p:spPr>
      </p:pic>
      <p:pic>
        <p:nvPicPr>
          <p:cNvPr id="4" name="Picture 2" descr="C:\Users\ATAUR RAHMAN\Desktop\songb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52700"/>
            <a:ext cx="2417272" cy="189252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</p:pic>
      <p:pic>
        <p:nvPicPr>
          <p:cNvPr id="5" name="Picture 3" descr="C:\Users\ATAUR\Desktop\SChooL\IMG_20160308_174157.jpg"/>
          <p:cNvPicPr>
            <a:picLocks noChangeAspect="1" noChangeArrowheads="1"/>
          </p:cNvPicPr>
          <p:nvPr/>
        </p:nvPicPr>
        <p:blipFill>
          <a:blip r:embed="rId5" cstate="print"/>
          <a:srcRect l="21053" t="17895" r="13684" b="14210"/>
          <a:stretch>
            <a:fillRect/>
          </a:stretch>
        </p:blipFill>
        <p:spPr bwMode="auto">
          <a:xfrm>
            <a:off x="758102" y="317501"/>
            <a:ext cx="1604098" cy="1854199"/>
          </a:xfrm>
          <a:prstGeom prst="rect">
            <a:avLst/>
          </a:prstGeom>
          <a:noFill/>
        </p:spPr>
      </p:pic>
      <p:pic>
        <p:nvPicPr>
          <p:cNvPr id="6" name="Picture 5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6" cstate="print"/>
          <a:srcRect l="2593" t="7778" r="7037"/>
          <a:stretch>
            <a:fillRect/>
          </a:stretch>
        </p:blipFill>
        <p:spPr bwMode="auto">
          <a:xfrm>
            <a:off x="6934200" y="313171"/>
            <a:ext cx="1722844" cy="1858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458048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বই,রেডিও,টেলিভিশন,ইন্টারনেট এবং খবরের কাগজ হচ্ছে তথ্য সরবরাহের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04939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মিডিয়া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42900"/>
            <a:ext cx="3886200" cy="1820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07878"/>
            <a:ext cx="8458200" cy="735747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School\IMG_20141029_141620.jpg"/>
          <p:cNvPicPr>
            <a:picLocks noChangeAspect="1" noChangeArrowheads="1"/>
          </p:cNvPicPr>
          <p:nvPr/>
        </p:nvPicPr>
        <p:blipFill>
          <a:blip r:embed="rId2" cstate="print"/>
          <a:srcRect t="28643" b="6533"/>
          <a:stretch>
            <a:fillRect/>
          </a:stretch>
        </p:blipFill>
        <p:spPr bwMode="auto">
          <a:xfrm>
            <a:off x="3124200" y="287794"/>
            <a:ext cx="2590800" cy="1866070"/>
          </a:xfrm>
          <a:prstGeom prst="roundRect">
            <a:avLst>
              <a:gd name="adj" fmla="val 23160"/>
            </a:avLst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3767188"/>
            <a:ext cx="647700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সরবরাহের ৫ টি মাধ্যমের নাম লেখ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21256437">
            <a:off x="668444" y="2948882"/>
            <a:ext cx="731520" cy="1013460"/>
          </a:xfrm>
          <a:prstGeom prst="curved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403721">
            <a:off x="7841128" y="2953223"/>
            <a:ext cx="731520" cy="1013460"/>
          </a:xfrm>
          <a:prstGeom prst="curved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"/>
            <a:ext cx="4191000" cy="523220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 PC\AFROZ\images\nc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0" y="889000"/>
            <a:ext cx="4252451" cy="28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85800" y="3810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 বিভাগ জানিয়েছে আগামীকাল প্রচন্ড ঘূর্ণিঝড়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36318"/>
            <a:ext cx="8229600" cy="107721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সবাইকে না জানালে ঘূর্ণিঝড়ে অনেক বেশি মানুষ ক্ষতিগ্রস্ত হবে ।    </a:t>
            </a:r>
            <a:endParaRPr lang="en-US" sz="32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889000"/>
            <a:ext cx="3825308" cy="28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Pictures\Mobile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9933"/>
            <a:ext cx="1524788" cy="1700067"/>
          </a:xfrm>
          <a:prstGeom prst="rect">
            <a:avLst/>
          </a:prstGeom>
          <a:noFill/>
        </p:spPr>
      </p:pic>
      <p:pic>
        <p:nvPicPr>
          <p:cNvPr id="3" name="Picture 2" descr="tech_bangdesh3_apr22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825500"/>
            <a:ext cx="3276600" cy="2794000"/>
          </a:xfrm>
          <a:prstGeom prst="rect">
            <a:avLst/>
          </a:prstGeom>
        </p:spPr>
      </p:pic>
      <p:pic>
        <p:nvPicPr>
          <p:cNvPr id="4" name="Picture 3" descr="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1" y="825500"/>
            <a:ext cx="3428999" cy="27940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5" cstate="print"/>
          <a:srcRect l="26556" r="23651"/>
          <a:stretch>
            <a:fillRect/>
          </a:stretch>
        </p:blipFill>
        <p:spPr>
          <a:xfrm>
            <a:off x="762000" y="762000"/>
            <a:ext cx="914400" cy="146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746500"/>
            <a:ext cx="82296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ফোনের মাধ্যমেও গুরূত্বপূর্ণ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বিনিময়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81500"/>
            <a:ext cx="82296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 জীবনযাপনের জন্য আমরা সঠিক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জানবো এবং অন্যদের জানাবো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500"/>
            <a:ext cx="4191000" cy="523220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0870"/>
            <a:ext cx="2286000" cy="1039356"/>
          </a:xfrm>
          <a:prstGeom prst="stripedRightArrow">
            <a:avLst>
              <a:gd name="adj1" fmla="val 50000"/>
              <a:gd name="adj2" fmla="val 66705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School\IMG_20141029_140601.jpg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 t="15686"/>
          <a:stretch>
            <a:fillRect/>
          </a:stretch>
        </p:blipFill>
        <p:spPr bwMode="auto">
          <a:xfrm>
            <a:off x="3429000" y="425450"/>
            <a:ext cx="2590800" cy="1365250"/>
          </a:xfrm>
          <a:prstGeom prst="round2SameRect">
            <a:avLst>
              <a:gd name="adj1" fmla="val 34275"/>
              <a:gd name="adj2" fmla="val 0"/>
            </a:avLst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838200" y="4326483"/>
            <a:ext cx="70866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বিনিময়ের গুরূত্ব সম্পর্কে ৫ টি বাক্য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967" r="4590" b="10324"/>
          <a:stretch>
            <a:fillRect/>
          </a:stretch>
        </p:blipFill>
        <p:spPr bwMode="auto">
          <a:xfrm>
            <a:off x="6705600" y="1943837"/>
            <a:ext cx="1905000" cy="22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Pti\Pictures\p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630" y="2095500"/>
            <a:ext cx="2472971" cy="182212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134053"/>
            <a:ext cx="2819400" cy="1929947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61026"/>
            <a:ext cx="2057400" cy="1826974"/>
          </a:xfrm>
          <a:prstGeom prst="rect">
            <a:avLst/>
          </a:prstGeom>
        </p:spPr>
      </p:pic>
      <p:pic>
        <p:nvPicPr>
          <p:cNvPr id="8" name="Picture 7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1079500"/>
            <a:ext cx="3498593" cy="2001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47800" y="571501"/>
            <a:ext cx="6172200" cy="82549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38500"/>
            <a:ext cx="8382000" cy="584775"/>
          </a:xfrm>
          <a:prstGeom prst="rect">
            <a:avLst/>
          </a:prstGeom>
          <a:noFill/>
          <a:ln>
            <a:solidFill>
              <a:srgbClr val="1008B8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প্রাথমিক বিজ্ঞান বইয়ের ৬৯ ও ৭০ পৃষ্টা খুলে নিরবে পড়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5943600" y="1198016"/>
            <a:ext cx="2895600" cy="1397000"/>
            <a:chOff x="6019800" y="1447800"/>
            <a:chExt cx="2895600" cy="1676400"/>
          </a:xfrm>
        </p:grpSpPr>
        <p:grpSp>
          <p:nvGrpSpPr>
            <p:cNvPr id="3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Flowchart: Or 3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r 4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Or 5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Or 6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3937000"/>
            <a:ext cx="6781800" cy="523220"/>
          </a:xfrm>
          <a:prstGeom prst="rect">
            <a:avLst/>
          </a:prstGeom>
          <a:blipFill>
            <a:blip r:embed="rId6" cstate="print">
              <a:lum bright="12000" contrast="29000"/>
            </a:blip>
            <a:tile tx="0" ty="0" sx="100000" sy="100000" flip="none" algn="tl"/>
          </a:blip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সুন্দর জীবনযাপনের জন্য কোনটি বেশি প্রয়োজন?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5943600" cy="523220"/>
          </a:xfrm>
          <a:prstGeom prst="rect">
            <a:avLst/>
          </a:prstGeom>
          <a:blipFill>
            <a:blip r:embed="rId6" cstate="print">
              <a:lum bright="12000" contrast="29000"/>
            </a:blip>
            <a:tile tx="0" ty="0" sx="100000" sy="100000" flip="none" algn="tl"/>
          </a:blip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নতুন কিছু শিখতে হলে কী জানতে হবে ?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349500"/>
            <a:ext cx="5410200" cy="584775"/>
          </a:xfrm>
          <a:prstGeom prst="rect">
            <a:avLst/>
          </a:prstGeom>
          <a:blipFill>
            <a:blip r:embed="rId6" cstate="print">
              <a:lum bright="12000" contrast="29000"/>
            </a:blip>
            <a:tile tx="0" ty="0" sx="100000" sy="100000" flip="none" algn="tl"/>
          </a:blip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 আমাদের জীবনে তথ্য দরকার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2615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প্রযুক্তি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2615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লেখাপড়া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8330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তথ্য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18330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কম্পিউটার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" y="4445000"/>
            <a:ext cx="30708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নতুন জামা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4445000"/>
            <a:ext cx="31216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নতুন তথ্য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016499"/>
            <a:ext cx="31216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নতুন গাড়ি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" y="5016499"/>
            <a:ext cx="30708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নতুন ঘর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921000"/>
            <a:ext cx="2895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বিনোদনের জন্য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198" y="2921000"/>
            <a:ext cx="31242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সামাজিক বন্ধনের জন্য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3420516"/>
            <a:ext cx="3124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উপরের সবগুলো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420516"/>
            <a:ext cx="2895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যোগাযোগের জন্য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414567" y="3972868"/>
            <a:ext cx="238760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অপশনগুলোতে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1579017"/>
            <a:ext cx="2286000" cy="735747"/>
          </a:xfrm>
          <a:prstGeom prst="ellipse">
            <a:avLst/>
          </a:prstGeom>
          <a:solidFill>
            <a:srgbClr val="00FF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1600894"/>
            <a:ext cx="2286000" cy="735747"/>
          </a:xfrm>
          <a:prstGeom prst="ellipse">
            <a:avLst/>
          </a:prstGeom>
          <a:solidFill>
            <a:srgbClr val="00FF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8400" y="1600894"/>
            <a:ext cx="2286000" cy="735747"/>
          </a:xfrm>
          <a:prstGeom prst="ellipse">
            <a:avLst/>
          </a:prstGeom>
          <a:solidFill>
            <a:srgbClr val="00FF99"/>
          </a:solid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4600" y="250280"/>
            <a:ext cx="3962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254500"/>
            <a:ext cx="7848600" cy="10772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একটি তথ্য খাতায়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54000"/>
            <a:ext cx="2667000" cy="1064171"/>
          </a:xfrm>
          <a:prstGeom prst="upArrowCallout">
            <a:avLst>
              <a:gd name="adj1" fmla="val 25000"/>
              <a:gd name="adj2" fmla="val 144604"/>
              <a:gd name="adj3" fmla="val 25000"/>
              <a:gd name="adj4" fmla="val 58517"/>
            </a:avLst>
          </a:prstGeom>
          <a:blipFill dpi="0" rotWithShape="1">
            <a:blip r:embed="rId2" cstate="print">
              <a:alphaModFix amt="73000"/>
            </a:blip>
            <a:srcRect/>
            <a:stretch>
              <a:fillRect/>
            </a:stretch>
          </a:blipFill>
          <a:ln>
            <a:solidFill>
              <a:srgbClr val="0000FF"/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ATAUR RAHMAN\Desktop\t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60501"/>
            <a:ext cx="5334000" cy="25909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889" y="1143000"/>
            <a:ext cx="304800" cy="359636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Flowchart: Merge 2"/>
          <p:cNvSpPr/>
          <p:nvPr/>
        </p:nvSpPr>
        <p:spPr>
          <a:xfrm>
            <a:off x="2320289" y="548361"/>
            <a:ext cx="4572000" cy="635000"/>
          </a:xfrm>
          <a:prstGeom prst="flowChartMerge">
            <a:avLst/>
          </a:prstGeom>
          <a:gradFill>
            <a:gsLst>
              <a:gs pos="71000">
                <a:srgbClr val="8488C4">
                  <a:alpha val="7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310889" y="508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58690" y="2861028"/>
            <a:ext cx="4069080" cy="1837972"/>
            <a:chOff x="4724400" y="3505200"/>
            <a:chExt cx="3699163" cy="205316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0" name="Round Diagonal Corner Rectangle 9"/>
            <p:cNvSpPr/>
            <p:nvPr/>
          </p:nvSpPr>
          <p:spPr>
            <a:xfrm>
              <a:off x="4724400" y="3505200"/>
              <a:ext cx="3657600" cy="2053166"/>
            </a:xfrm>
            <a:prstGeom prst="round2DiagRect">
              <a:avLst>
                <a:gd name="adj1" fmla="val 47355"/>
                <a:gd name="adj2" fmla="val 0"/>
              </a:avLst>
            </a:prstGeom>
            <a:solidFill>
              <a:srgbClr val="92D050">
                <a:alpha val="64000"/>
              </a:srgb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70763" y="3671558"/>
              <a:ext cx="3352800" cy="1753439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প্রাথমিক বিজ্ঞান 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৩য় শ্রেণি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অধ্যায়ঃ এগারো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68089" y="4699000"/>
            <a:ext cx="1600200" cy="3175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3" cstate="print"/>
          <a:srcRect l="2593" t="7778" r="7037"/>
          <a:stretch>
            <a:fillRect/>
          </a:stretch>
        </p:blipFill>
        <p:spPr bwMode="auto">
          <a:xfrm rot="20727891">
            <a:off x="6433676" y="662182"/>
            <a:ext cx="1765921" cy="1905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16" name="Group 15"/>
          <p:cNvGrpSpPr/>
          <p:nvPr/>
        </p:nvGrpSpPr>
        <p:grpSpPr>
          <a:xfrm flipV="1">
            <a:off x="-2133600" y="1772052"/>
            <a:ext cx="171450" cy="45719"/>
            <a:chOff x="4495800" y="1752600"/>
            <a:chExt cx="2057400" cy="2076450"/>
          </a:xfrm>
        </p:grpSpPr>
        <p:sp>
          <p:nvSpPr>
            <p:cNvPr id="17" name="Rectangle 16"/>
            <p:cNvSpPr/>
            <p:nvPr/>
          </p:nvSpPr>
          <p:spPr>
            <a:xfrm>
              <a:off x="4495800" y="1752600"/>
              <a:ext cx="2057400" cy="20574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8" name="Picture 17" descr="H:\ATAUR\sommelon1\20161005_161959.jpg"/>
            <p:cNvPicPr>
              <a:picLocks noChangeAspect="1" noChangeArrowheads="1"/>
            </p:cNvPicPr>
            <p:nvPr/>
          </p:nvPicPr>
          <p:blipFill>
            <a:blip r:embed="rId5" cstate="print"/>
            <a:srcRect l="30820" t="22112" r="38459" b="38390"/>
            <a:stretch>
              <a:fillRect/>
            </a:stretch>
          </p:blipFill>
          <p:spPr bwMode="auto">
            <a:xfrm>
              <a:off x="4495800" y="1752600"/>
              <a:ext cx="2057400" cy="2057400"/>
            </a:xfrm>
            <a:prstGeom prst="ellipse">
              <a:avLst/>
            </a:prstGeom>
            <a:noFill/>
          </p:spPr>
        </p:pic>
        <p:pic>
          <p:nvPicPr>
            <p:cNvPr id="19" name="Picture 18" descr="E:\PICTURE\ANIMETED FLOWER\animated-flower-image-0318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95800" y="352425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20" name="Picture 19" descr="E:\PICTURE\ANIMETED FLOWER\animated-flower-image-0318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29350" y="35052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21" name="Picture 20" descr="E:\PICTURE\ANIMETED FLOWER\animated-flower-image-0347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95800" y="17526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22" name="Picture 21" descr="E:\PICTURE\ANIMETED FLOWER\animated-flower-image-0347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48400" y="1752600"/>
              <a:ext cx="304800" cy="30480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 flipH="1">
            <a:off x="2623131" y="1594366"/>
            <a:ext cx="882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399" y="1143000"/>
            <a:ext cx="3234689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শিক্ষকের নাম</a:t>
            </a:r>
          </a:p>
          <a:p>
            <a:r>
              <a:rPr lang="bn-IN" dirty="0" smtClean="0"/>
              <a:t>মোঃ রফিকুল ইসলাম</a:t>
            </a:r>
          </a:p>
          <a:p>
            <a:r>
              <a:rPr lang="bn-IN" dirty="0" smtClean="0"/>
              <a:t>সহকারি শিক্ষক</a:t>
            </a:r>
          </a:p>
          <a:p>
            <a:r>
              <a:rPr lang="bn-IN" dirty="0" smtClean="0"/>
              <a:t>পূর্ব বড় চর সরকারি প্রাথমিক বিদ্যালয়</a:t>
            </a:r>
          </a:p>
          <a:p>
            <a:r>
              <a:rPr lang="bn-IN" dirty="0" smtClean="0"/>
              <a:t>হবিগঞ্জ সদর,হবিগঞ্জ।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 rot="1905246">
            <a:off x="385891" y="1251883"/>
            <a:ext cx="2046292" cy="1146818"/>
          </a:xfrm>
          <a:prstGeom prst="flowChartDecisi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 rot="1905246">
            <a:off x="945133" y="2331383"/>
            <a:ext cx="2046292" cy="1146818"/>
          </a:xfrm>
          <a:prstGeom prst="flowChartDecision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 rot="1905246">
            <a:off x="1554733" y="3410883"/>
            <a:ext cx="2046292" cy="1146818"/>
          </a:xfrm>
          <a:prstGeom prst="flowChartDecision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 rot="1905246">
            <a:off x="2164333" y="4490383"/>
            <a:ext cx="2046292" cy="1146818"/>
          </a:xfrm>
          <a:prstGeom prst="flowChartDecision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190500"/>
            <a:ext cx="6858000" cy="81949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51"/>
              </a:avLst>
            </a:prstTxWarp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67" y="126245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558" y="23495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 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6758" y="34290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4958" y="450850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দ 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5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4150" y="1079500"/>
            <a:ext cx="1085850" cy="1119188"/>
          </a:xfrm>
          <a:prstGeom prst="rect">
            <a:avLst/>
          </a:prstGeom>
          <a:noFill/>
        </p:spPr>
      </p:pic>
      <p:pic>
        <p:nvPicPr>
          <p:cNvPr id="20" name="Picture 7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722313"/>
            <a:ext cx="1085850" cy="1119188"/>
          </a:xfrm>
          <a:prstGeom prst="rect">
            <a:avLst/>
          </a:prstGeom>
          <a:noFill/>
        </p:spPr>
      </p:pic>
      <p:pic>
        <p:nvPicPr>
          <p:cNvPr id="22" name="Picture 21" descr="00n4001wI5D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3886200" y="1262450"/>
            <a:ext cx="4038600" cy="33730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esktop\Boby\New folder\images.jpg"/>
          <p:cNvPicPr>
            <a:picLocks noChangeAspect="1" noChangeArrowheads="1"/>
          </p:cNvPicPr>
          <p:nvPr/>
        </p:nvPicPr>
        <p:blipFill>
          <a:blip r:embed="rId2" cstate="print"/>
          <a:srcRect l="6026" t="3874" r="5595" b="4448"/>
          <a:stretch>
            <a:fillRect/>
          </a:stretch>
        </p:blipFill>
        <p:spPr bwMode="auto">
          <a:xfrm>
            <a:off x="1295400" y="419100"/>
            <a:ext cx="6477000" cy="3771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4381500"/>
            <a:ext cx="7315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দেখলে বাংলাদেশ ক্রিকেট খেলায় জিতেছে।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r="536"/>
          <a:stretch/>
        </p:blipFill>
        <p:spPr>
          <a:xfrm>
            <a:off x="1600200" y="657010"/>
            <a:ext cx="5029200" cy="303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086" y="381000"/>
            <a:ext cx="3722915" cy="2391833"/>
          </a:xfrm>
          <a:prstGeom prst="round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2" descr="C:\Users\DOEL PC\AFROZ\images\nc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516086" cy="2413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921000"/>
            <a:ext cx="7620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মাইকে জানানো হচ্ছে আগামিকাল টিকা দেওয়া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492500"/>
            <a:ext cx="763088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 জানানো ঘটনাগুলোকে আমরা কী বলি?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211688"/>
            <a:ext cx="6324600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এসবকে আমরা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889500"/>
            <a:ext cx="75438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হচ্ছে কোনো ব্যক্তি,বস্তু বা ঘটনা সম্পর্কে জ্ঞান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546267"/>
            <a:ext cx="6629400" cy="2962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2603500"/>
            <a:ext cx="5562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উপায়সমূহ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71500"/>
            <a:ext cx="693420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143000" y="1460500"/>
            <a:ext cx="6934200" cy="3111500"/>
          </a:xfrm>
          <a:prstGeom prst="frame">
            <a:avLst>
              <a:gd name="adj1" fmla="val 4424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2628900"/>
            <a:ext cx="54864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DOEL\Desktop\AA\New folder\hands_PNG910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0746">
            <a:off x="2015974" y="2554815"/>
            <a:ext cx="2438400" cy="21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27651E-6 C 0.00208 -0.0136 0.00329 -0.01082 0.01145 -0.00805 C 0.01579 0.0025 0.01249 0.0075 0.00885 0.01611 C 0.00572 0.03165 0.00017 0.02527 -0.00764 0.02221 C -0.01146 0.01611 -0.01233 0.01083 -0.01528 0.00389 C -0.01563 0.00111 -0.01563 -0.00166 -0.0165 -0.00416 C -0.0198 -0.0136 -0.0231 -0.00749 -0.0165 -0.01415 C -0.01129 -0.01388 0.01545 -0.00749 0.02777 -0.01221 C 0.03159 -0.01166 0.0368 -0.01499 0.03923 -0.01027 C 0.04166 -0.00555 0.03801 0.00195 0.03801 0.00806 C 0.03801 0.02305 0.0394 0.02416 0.04687 0.02832 C 0.04861 0.02749 0.05051 0.02777 0.0519 0.0261 C 0.05555 0.02138 0.05381 0.01139 0.05433 0.00389 C 0.05607 -0.02193 0.05364 -0.01138 0.05815 -0.02637 C 0.06319 -0.02581 0.0684 -0.02526 0.07343 -0.02443 C 0.07517 -0.02415 0.07916 -0.02498 0.07847 -0.02248 C 0.0769 -0.01665 0.07065 -0.01415 0.06701 -0.01221 C 0.05885 0.00139 0.06492 0.01722 0.0684 0.03221 C 0.06788 0.03887 0.06892 0.04637 0.06701 0.05248 C 0.06614 0.05525 0.06475 0.04748 0.06458 0.04442 C 0.06354 0.03027 0.06371 0.01611 0.06336 0.00195 C 0.06371 -0.00416 0.06093 -0.01415 0.06458 -0.01638 C 0.07291 -0.0211 0.08506 -0.02443 0.09114 -0.01415 C 0.09722 -0.00388 0.09166 0.01861 0.08854 0.03221 C 0.09288 0.03443 0.0967 0.03915 0.10121 0.04054 C 0.10867 0.04304 0.11649 0.04276 0.12413 0.04442 C 0.12534 -0.01138 0.11614 -0.0161 0.14305 -0.01221 C 0.14913 0.00334 0.14444 0.00195 0.13541 0.00389 C 0.13784 0.01944 0.14496 0.03138 0.15433 0.03637 C 0.15607 0.03832 0.15763 0.04081 0.15954 0.04248 C 0.16145 0.04415 0.16388 0.04442 0.16579 0.04637 C 0.16701 0.04776 0.16944 0.05053 0.1684 0.05248 C 0.16736 0.05442 0.16458 0.04859 0.16458 0.04859 C 0.16545 0.03165 0.16579 0.01472 0.16701 -0.00222 C 0.16718 -0.00416 0.16874 -0.0061 0.1684 -0.00805 C 0.16701 -0.0161 0.16006 -0.02776 0.15694 -0.03442 C 0.15867 -0.03525 0.16024 -0.03692 0.16197 -0.03664 C 0.16718 -0.03553 0.1651 -0.03109 0.16701 -0.02637 C 0.17065 -0.01749 0.17586 -0.00916 0.17968 -2.27651E-6 C 0.18107 0.00361 0.18142 0.00806 0.18229 0.01194 C 0.18263 0.01389 0.1835 0.01805 0.1835 0.01805 C 0.1842 0.02555 0.18663 0.04664 0.1835 0.05248 C 0.18176 0.05581 0.17847 0.04998 0.17586 0.04859 C 0.17413 0.04776 0.17256 0.0472 0.17083 0.04637 C 0.1743 0.04581 0.17795 0.04664 0.18107 0.04442 C 0.18229 0.04359 0.18211 0.04054 0.18229 0.03832 C 0.18281 0.02999 0.18124 -0.00666 0.18732 -0.01638 C 0.19045 -0.02137 0.19583 -0.01915 0.19999 -0.02026 C 0.20086 -0.02082 0.20763 -0.02665 0.20763 -0.01832 C 0.20763 -0.01221 0.20069 -0.0111 0.19878 -0.01027 C 0.19201 0.00056 0.19183 -0.00222 0.19617 0.02221 C 0.19635 0.0236 0.20364 0.0361 0.20503 0.03832 C 0.20607 0.03998 0.20329 0.03443 0.2026 0.03221 C 0.20208 0.03027 0.20173 0.02804 0.20121 0.0261 C 0.20242 0.01 0.20242 -0.00222 0.21267 -0.0061 C 0.21736 -0.00555 0.22256 -0.00805 0.22656 -0.00416 C 0.22847 -0.00249 0.22534 0.00972 0.22534 0.00611 C 0.22534 -0.00694 0.22534 -0.00472 0.23038 -0.01027 C 0.23246 -0.00832 0.23593 -0.00777 0.23663 -0.00416 C 0.23871 0.00556 0.23472 0.02249 0.22916 0.02832 C 0.22413 0.0336 0.21736 0.03138 0.21145 0.03221 C 0.21597 0.03748 0.22048 0.03665 0.22534 0.04054 C 0.23263 0.04637 0.23992 0.04998 0.24808 0.05248 C 0.24479 0.03054 0.24947 0.05692 0.24426 0.03832 C 0.24236 0.03138 0.24079 0.02166 0.23923 0.01416 C 0.24496 0.00084 0.26111 -0.0061 0.27083 -0.01027 C 0.28176 -0.00388 0.27621 0.01277 0.26701 0.01611 C 0.2651 0.02527 0.26736 0.02721 0.27222 0.03221 C 0.27343 0.03165 0.27551 0.03221 0.27586 0.03027 C 0.27829 0.01444 0.27291 -0.0061 0.27968 -0.01832 C 0.28489 -0.02804 0.29583 -0.01638 0.30381 -0.01638 L 0.32031 -0.01415 C 0.31093 -0.01693 0.2835 -0.01721 0.29236 -0.02248 C 0.30416 -0.0297 0.31788 -0.02387 0.33038 -0.02026 C 0.33211 -0.01971 0.32968 -0.01499 0.32916 -0.01221 C 0.32708 -0.00111 0.32777 -0.01027 0.32534 0.00611 C 0.32361 0.01833 0.32499 0.03027 0.3177 0.03443 C 0.30676 0.03332 0.29461 0.03998 0.29114 0.02221 C 0.29201 0.01139 0.29166 -2.27651E-6 0.29374 -0.01027 C 0.29444 -0.0136 0.29704 -0.01443 0.29878 -0.01638 C 0.30433 -0.02248 0.31128 -0.02915 0.3177 -0.03248 C 0.32222 -0.03803 0.33038 -0.04775 0.33541 -0.0508 C 0.33645 -0.03581 0.33906 -0.02082 0.34426 -0.00805 C 0.34652 -0.00249 0.3519 0.00806 0.3519 0.00806 C 0.35225 0.01083 0.35156 0.015 0.35312 0.01611 C 0.35624 0.01805 0.35954 0.00861 0.36076 0.00611 C 0.36354 -0.00805 0.35538 0.00306 0.35069 0.00611 C 0.34149 0.02027 0.34583 0.01472 0.33801 0.02416 C 0.34097 0.00028 0.33836 0.00278 0.35069 -0.01027 C 0.35347 -0.01332 0.35746 -0.01166 0.36076 -0.01221 C 0.36336 -0.01082 0.36788 -0.01221 0.3684 -0.00805 C 0.37031 0.00639 0.36822 0.02166 0.36701 0.03637 C 0.36666 0.04054 0.36614 0.02832 0.36579 0.02416 C 0.36649 -0.00971 0.35676 -0.04386 0.37725 -0.03859 C 0.38854 -0.01554 0.3894 0.07024 0.37847 0.02832 C 0.37899 0.01722 0.37742 -2.27651E-6 0.38472 -0.00805 C 0.38732 -0.01082 0.39236 -0.01638 0.39236 -0.01638 C 0.39617 -0.01554 0.40242 -0.01998 0.40381 -0.01415 C 0.41006 0.01222 0.40416 0.02582 0.39496 0.04054 C 0.39878 0.04442 0.40208 0.04609 0.40624 0.04859 C 0.41024 0.05497 0.41492 0.06025 0.41892 0.06663 C 0.42395 0.04442 0.41423 -0.00472 0.4342 -0.01638 C 0.44131 -0.00083 0.44097 -0.00527 0.43663 0.0261 C 0.43593 0.03082 0.43159 0.03832 0.43159 0.03832 C 0.43367 0.04165 0.43593 0.04498 0.43801 0.04859 C 0.4394 0.05109 0.4401 0.05831 0.44183 0.05664 C 0.44444 0.05414 0.44357 0.0472 0.44426 0.04248 C 0.44565 0.03443 0.44808 0.01805 0.44808 0.01805 C 0.4493 0.01999 0.45138 0.02138 0.4519 0.02416 C 0.45312 0.02943 0.45121 0.03582 0.45312 0.04054 C 0.45433 0.04359 0.45399 0.0336 0.45433 0.03027 C 0.45659 0.00306 0.45347 0.01555 0.45815 -2.27651E-6 C 0.4592 -0.01638 0.45729 -0.03164 0.47083 -0.02637 C 0.47135 -0.02221 0.47135 -0.01804 0.47222 -0.01415 C 0.47274 -0.01193 0.47465 -0.01055 0.47465 -0.00805 C 0.47551 0.01472 0.47482 0.02693 0.46197 0.03443 C 0.45989 0.0336 0.45746 0.03415 0.45572 0.03221 C 0.45051 0.02666 0.45694 0.01694 0.45954 0.01416 C 0.48645 0.01638 0.48333 0.00667 0.48611 0.03832 C 0.48975 0.01972 0.48801 -0.00083 0.48992 -0.02026 C 0.50086 -0.01749 0.496 -0.01915 0.50121 -0.0061 C 0.50034 0.00528 0.50121 0.01749 0.49878 0.02832 C 0.49826 0.03082 0.49479 0.02832 0.49374 0.0261 C 0.49218 0.02277 0.49288 0.01805 0.49236 0.01416 C 0.49288 0.0075 0.49253 0.00056 0.49374 -0.0061 C 0.49583 -0.01832 0.50538 -0.01887 0.51145 -0.02248 C 0.51631 -0.01943 0.51736 -0.01582 0.51892 -0.00805 C 0.51666 0.04248 0.52569 0.05275 0.50121 0.04859 C 0.5059 0.03443 0.50833 0.03832 0.51892 0.04054 C 0.52742 0.04498 0.51822 0.03887 0.52534 0.04859 C 0.52951 0.05442 0.53385 0.05886 0.53801 0.06469 " pathEditMode="relative" ptsTypes="ffffffffffffffffffffffffffffffffffffffffffffffffffffffffffffffffffffffA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124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সরবরাহের বিভিন্ন মাধ্যমের নাম বলতে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048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বিনিময়ের গুরূত্ব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43200" y="266701"/>
            <a:ext cx="3429000" cy="762000"/>
            <a:chOff x="2743200" y="266701"/>
            <a:chExt cx="3429000" cy="762000"/>
          </a:xfrm>
        </p:grpSpPr>
        <p:sp>
          <p:nvSpPr>
            <p:cNvPr id="8" name="Regular Pentagon 7"/>
            <p:cNvSpPr/>
            <p:nvPr/>
          </p:nvSpPr>
          <p:spPr>
            <a:xfrm rot="10800000">
              <a:off x="2743200" y="266701"/>
              <a:ext cx="3429000" cy="762000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4427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15621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85800" y="2895600"/>
            <a:ext cx="7772400" cy="1981200"/>
          </a:xfrm>
          <a:prstGeom prst="frame">
            <a:avLst>
              <a:gd name="adj1" fmla="val 1052"/>
            </a:avLst>
          </a:prstGeom>
          <a:blipFill>
            <a:blip r:embed="rId2"/>
            <a:tile tx="0" ty="0" sx="100000" sy="100000" flip="none" algn="tl"/>
          </a:blipFill>
          <a:ln w="19050">
            <a:noFill/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5800" y="31242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5800" y="40386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1275558" y="850900"/>
            <a:ext cx="1772442" cy="1168400"/>
          </a:xfrm>
          <a:prstGeom prst="roundRect">
            <a:avLst/>
          </a:prstGeom>
          <a:noFill/>
        </p:spPr>
      </p:pic>
      <p:pic>
        <p:nvPicPr>
          <p:cNvPr id="1026" name="Picture 2" descr="C:\Users\ATAUR\Desktop\New folder\bbb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8547"/>
            <a:ext cx="3865880" cy="2114153"/>
          </a:xfrm>
          <a:prstGeom prst="roundRect">
            <a:avLst>
              <a:gd name="adj" fmla="val 7502"/>
            </a:avLst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6" name="Group 5"/>
          <p:cNvGrpSpPr/>
          <p:nvPr/>
        </p:nvGrpSpPr>
        <p:grpSpPr>
          <a:xfrm>
            <a:off x="6172200" y="3460750"/>
            <a:ext cx="2438400" cy="1911350"/>
            <a:chOff x="685799" y="3909060"/>
            <a:chExt cx="2176703" cy="2644140"/>
          </a:xfrm>
        </p:grpSpPr>
        <p:pic>
          <p:nvPicPr>
            <p:cNvPr id="1027" name="Picture 3" descr="C:\Users\ATAUR\Desktop\New folder\kl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799" y="4856400"/>
              <a:ext cx="2176703" cy="1696800"/>
            </a:xfrm>
            <a:prstGeom prst="rect">
              <a:avLst/>
            </a:prstGeom>
            <a:noFill/>
          </p:spPr>
        </p:pic>
        <p:pic>
          <p:nvPicPr>
            <p:cNvPr id="1028" name="Picture 4" descr="C:\Users\ATAUR\Desktop\New folder\k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3909060"/>
              <a:ext cx="1767840" cy="165354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2730500"/>
            <a:ext cx="7162800" cy="58477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রেডিওতে শুনতে পেলে ঢাকায় বন্যা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73688"/>
            <a:ext cx="5867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স্কুলের নোটিশ বোর্ড থেকেও তথ্য পাও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4000"/>
            <a:ext cx="2209800" cy="523220"/>
          </a:xfrm>
          <a:prstGeom prst="homePlate">
            <a:avLst>
              <a:gd name="adj" fmla="val 76029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2095500"/>
            <a:ext cx="8534400" cy="2730500"/>
            <a:chOff x="304800" y="1295400"/>
            <a:chExt cx="8534400" cy="32766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295400"/>
              <a:ext cx="8534400" cy="6278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প্রশ্নঃ তথ্য আমরা কোথা থেকে পাই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19050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19050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4384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0" y="24384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29718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29718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5052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35052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40386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40386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" y="1905000"/>
              <a:ext cx="2057400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তথ্যের নাম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3400" y="1915180"/>
              <a:ext cx="3276600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কোথা থেকে তথ্য পাই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2438400"/>
              <a:ext cx="236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পরীক্ষার সময়সূচি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0" y="2448580"/>
              <a:ext cx="3276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স্কুলের নোটিশ বোর্ড,শিক্ষক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5076280"/>
            <a:ext cx="8534400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প্রকার তথ্যের নাম এবং তা আমরা কোথা থেকে পাই তা উপরের ছকে লেখ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43600" y="209550"/>
            <a:ext cx="2743200" cy="1758950"/>
            <a:chOff x="685799" y="3909060"/>
            <a:chExt cx="2176703" cy="2644140"/>
          </a:xfrm>
        </p:grpSpPr>
        <p:pic>
          <p:nvPicPr>
            <p:cNvPr id="21" name="Picture 3" descr="C:\Users\ATAUR\Desktop\New folder\kl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799" y="4856400"/>
              <a:ext cx="2176703" cy="1696800"/>
            </a:xfrm>
            <a:prstGeom prst="rect">
              <a:avLst/>
            </a:prstGeom>
            <a:noFill/>
          </p:spPr>
        </p:pic>
        <p:pic>
          <p:nvPicPr>
            <p:cNvPr id="22" name="Picture 4" descr="C:\Users\ATAUR\Desktop\New folder\k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3909060"/>
              <a:ext cx="1767840" cy="1653540"/>
            </a:xfrm>
            <a:prstGeom prst="rect">
              <a:avLst/>
            </a:prstGeom>
            <a:noFill/>
          </p:spPr>
        </p:pic>
      </p:grpSp>
      <p:pic>
        <p:nvPicPr>
          <p:cNvPr id="23" name="Picture 6" descr="C:\WINDOWS\Application Data\Microsoft\Media Catalog\Downloaded Clips\cl5d\j02347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114955"/>
            <a:ext cx="2057400" cy="191704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" name="TextBox 23"/>
          <p:cNvSpPr txBox="1"/>
          <p:nvPr/>
        </p:nvSpPr>
        <p:spPr>
          <a:xfrm>
            <a:off x="457200" y="34925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খেলার খবর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348878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রেডিও,টেলিভিশন,খবরের কাগজ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93328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আবহাওয়ার তথ্য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399678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রেডিও,টেলিভিশন,খবরের কাগজ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44128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ঘটনার তথ্য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3815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রেডিও,টেলিভিশন,খবরের কাগজ ও মোবাইল ফোন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" y="4973688"/>
            <a:ext cx="487680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মিলিয়ে দেখি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609600" y="3848100"/>
            <a:ext cx="2336322" cy="1540113"/>
          </a:xfrm>
          <a:prstGeom prst="roundRect">
            <a:avLst/>
          </a:prstGeom>
          <a:noFill/>
        </p:spPr>
      </p:pic>
      <p:pic>
        <p:nvPicPr>
          <p:cNvPr id="6" name="Picture 5" descr="C:\Users\Acer\Desktop\Boby\New folder\images.jpg"/>
          <p:cNvPicPr>
            <a:picLocks noChangeAspect="1" noChangeArrowheads="1"/>
          </p:cNvPicPr>
          <p:nvPr/>
        </p:nvPicPr>
        <p:blipFill>
          <a:blip r:embed="rId3" cstate="print"/>
          <a:srcRect l="6026" t="3874" r="5595" b="4448"/>
          <a:stretch>
            <a:fillRect/>
          </a:stretch>
        </p:blipFill>
        <p:spPr bwMode="auto">
          <a:xfrm>
            <a:off x="5029200" y="317500"/>
            <a:ext cx="3733800" cy="2576975"/>
          </a:xfrm>
          <a:prstGeom prst="rect">
            <a:avLst/>
          </a:prstGeom>
          <a:noFill/>
        </p:spPr>
      </p:pic>
      <p:pic>
        <p:nvPicPr>
          <p:cNvPr id="7" name="Picture 6" descr="new mao 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2" y="553137"/>
            <a:ext cx="2815652" cy="1960337"/>
          </a:xfrm>
          <a:prstGeom prst="roundRect">
            <a:avLst>
              <a:gd name="adj" fmla="val 9404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 descr="111.jpg"/>
          <p:cNvPicPr>
            <a:picLocks noChangeAspect="1"/>
          </p:cNvPicPr>
          <p:nvPr/>
        </p:nvPicPr>
        <p:blipFill>
          <a:blip r:embed="rId5" cstate="print"/>
          <a:srcRect l="79441" t="3578" r="8553" b="78529"/>
          <a:stretch>
            <a:fillRect/>
          </a:stretch>
        </p:blipFill>
        <p:spPr>
          <a:xfrm>
            <a:off x="6400801" y="989475"/>
            <a:ext cx="367259" cy="294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111.jpg"/>
          <p:cNvPicPr>
            <a:picLocks noChangeAspect="1"/>
          </p:cNvPicPr>
          <p:nvPr/>
        </p:nvPicPr>
        <p:blipFill>
          <a:blip r:embed="rId6" cstate="print"/>
          <a:srcRect l="65030" t="3578" r="22960" b="78529"/>
          <a:stretch>
            <a:fillRect/>
          </a:stretch>
        </p:blipFill>
        <p:spPr>
          <a:xfrm>
            <a:off x="7161552" y="1814974"/>
            <a:ext cx="306049" cy="245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111.jpg"/>
          <p:cNvPicPr>
            <a:picLocks noChangeAspect="1"/>
          </p:cNvPicPr>
          <p:nvPr/>
        </p:nvPicPr>
        <p:blipFill>
          <a:blip r:embed="rId5" cstate="print"/>
          <a:srcRect l="7401" t="50098" r="80592" b="35588"/>
          <a:stretch>
            <a:fillRect/>
          </a:stretch>
        </p:blipFill>
        <p:spPr>
          <a:xfrm>
            <a:off x="7010401" y="1052975"/>
            <a:ext cx="306049" cy="196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111.jpg"/>
          <p:cNvPicPr>
            <a:picLocks noChangeAspect="1"/>
          </p:cNvPicPr>
          <p:nvPr/>
        </p:nvPicPr>
        <p:blipFill>
          <a:blip r:embed="rId5" cstate="print"/>
          <a:srcRect l="7401" t="21470" r="78191" b="60638"/>
          <a:stretch>
            <a:fillRect/>
          </a:stretch>
        </p:blipFill>
        <p:spPr>
          <a:xfrm>
            <a:off x="6477001" y="1547272"/>
            <a:ext cx="306049" cy="204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111.jpg"/>
          <p:cNvPicPr>
            <a:picLocks noChangeAspect="1"/>
          </p:cNvPicPr>
          <p:nvPr/>
        </p:nvPicPr>
        <p:blipFill>
          <a:blip r:embed="rId5" cstate="print"/>
          <a:srcRect l="67434" t="28628" r="20559" b="53480"/>
          <a:stretch>
            <a:fillRect/>
          </a:stretch>
        </p:blipFill>
        <p:spPr>
          <a:xfrm>
            <a:off x="5562600" y="735475"/>
            <a:ext cx="367259" cy="294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111.jpg"/>
          <p:cNvPicPr>
            <a:picLocks noChangeAspect="1"/>
          </p:cNvPicPr>
          <p:nvPr/>
        </p:nvPicPr>
        <p:blipFill>
          <a:blip r:embed="rId5" cstate="print"/>
          <a:srcRect l="81842" t="50098" r="3750" b="32010"/>
          <a:stretch>
            <a:fillRect/>
          </a:stretch>
        </p:blipFill>
        <p:spPr>
          <a:xfrm>
            <a:off x="5638800" y="1306764"/>
            <a:ext cx="381000" cy="25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F:\School\New folder (2)\IMG_20160118_140044.jpg"/>
          <p:cNvPicPr>
            <a:picLocks noChangeAspect="1" noChangeArrowheads="1"/>
          </p:cNvPicPr>
          <p:nvPr/>
        </p:nvPicPr>
        <p:blipFill>
          <a:blip r:embed="rId7" cstate="print"/>
          <a:srcRect l="3704" t="21818" b="10909"/>
          <a:stretch>
            <a:fillRect/>
          </a:stretch>
        </p:blipFill>
        <p:spPr bwMode="auto">
          <a:xfrm flipH="1">
            <a:off x="304801" y="806508"/>
            <a:ext cx="1690905" cy="147949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/>
        </p:spPr>
      </p:pic>
      <p:pic>
        <p:nvPicPr>
          <p:cNvPr id="15" name="Picture 3" descr="F:\School\New folder (2)\IMG_20160118_135957.jpg"/>
          <p:cNvPicPr>
            <a:picLocks noChangeAspect="1" noChangeArrowheads="1"/>
          </p:cNvPicPr>
          <p:nvPr/>
        </p:nvPicPr>
        <p:blipFill>
          <a:blip r:embed="rId8" cstate="print"/>
          <a:srcRect l="8519" t="24444" r="12963" b="16667"/>
          <a:stretch>
            <a:fillRect/>
          </a:stretch>
        </p:blipFill>
        <p:spPr bwMode="auto">
          <a:xfrm>
            <a:off x="6705600" y="3556000"/>
            <a:ext cx="2057400" cy="171450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600200" y="2570411"/>
            <a:ext cx="3352800" cy="954107"/>
          </a:xfrm>
          <a:prstGeom prst="wedgeRectCallout">
            <a:avLst>
              <a:gd name="adj1" fmla="val -61311"/>
              <a:gd name="adj2" fmla="val -161211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আবহাওয়ার খবর জানতে আমি টেলিভিশন দেখি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602411"/>
            <a:ext cx="2895600" cy="954107"/>
          </a:xfrm>
          <a:prstGeom prst="wedgeRectCallout">
            <a:avLst>
              <a:gd name="adj1" fmla="val 101876"/>
              <a:gd name="adj2" fmla="val -87464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আবহাওয়ার খবর জানতে রেডিও শুনি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90500"/>
            <a:ext cx="3200400" cy="523220"/>
          </a:xfrm>
          <a:prstGeom prst="homePlat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464</Words>
  <Application>Microsoft Office PowerPoint</Application>
  <PresentationFormat>On-screen Show (16:10)</PresentationFormat>
  <Paragraphs>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</dc:creator>
  <cp:lastModifiedBy>hp</cp:lastModifiedBy>
  <cp:revision>176</cp:revision>
  <dcterms:created xsi:type="dcterms:W3CDTF">2006-08-16T00:00:00Z</dcterms:created>
  <dcterms:modified xsi:type="dcterms:W3CDTF">2020-03-02T07:12:40Z</dcterms:modified>
</cp:coreProperties>
</file>