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7" r:id="rId7"/>
    <p:sldId id="269" r:id="rId8"/>
    <p:sldId id="270" r:id="rId9"/>
    <p:sldId id="273" r:id="rId10"/>
    <p:sldId id="279" r:id="rId11"/>
    <p:sldId id="261" r:id="rId12"/>
    <p:sldId id="262" r:id="rId13"/>
    <p:sldId id="281" r:id="rId14"/>
    <p:sldId id="264" r:id="rId15"/>
    <p:sldId id="282" r:id="rId16"/>
    <p:sldId id="283" r:id="rId17"/>
    <p:sldId id="272" r:id="rId18"/>
    <p:sldId id="274" r:id="rId19"/>
    <p:sldId id="268" r:id="rId20"/>
    <p:sldId id="276" r:id="rId21"/>
    <p:sldId id="271" r:id="rId22"/>
    <p:sldId id="278" r:id="rId23"/>
    <p:sldId id="27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F17E6-80D0-4AD7-9A5F-25BBC16DE16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E94C8-B411-463A-8A8C-6DA4F284D42C}">
      <dgm:prSet phldrT="[Text]" custT="1"/>
      <dgm:spPr/>
      <dgm:t>
        <a:bodyPr/>
        <a:lstStyle/>
        <a:p>
          <a:r>
            <a:rPr lang="bn-IN" sz="2800" b="1" dirty="0" smtClean="0"/>
            <a:t>প্রাকৃতিক</a:t>
          </a:r>
        </a:p>
        <a:p>
          <a:r>
            <a:rPr lang="bn-IN" sz="2800" b="1" dirty="0" smtClean="0"/>
            <a:t>উৎস</a:t>
          </a:r>
          <a:endParaRPr lang="en-US" sz="2800" b="1" dirty="0"/>
        </a:p>
      </dgm:t>
    </dgm:pt>
    <dgm:pt modelId="{304DFA70-7354-4F9B-9DF9-DF8CAE4E564F}" type="parTrans" cxnId="{11DBA27B-9D10-40DD-BA51-89D68DC88083}">
      <dgm:prSet/>
      <dgm:spPr/>
      <dgm:t>
        <a:bodyPr/>
        <a:lstStyle/>
        <a:p>
          <a:endParaRPr lang="en-US"/>
        </a:p>
      </dgm:t>
    </dgm:pt>
    <dgm:pt modelId="{F32A29DD-D42B-47E4-AAB4-CA3397F2DD58}" type="sibTrans" cxnId="{11DBA27B-9D10-40DD-BA51-89D68DC88083}">
      <dgm:prSet/>
      <dgm:spPr/>
      <dgm:t>
        <a:bodyPr/>
        <a:lstStyle/>
        <a:p>
          <a:endParaRPr lang="en-US"/>
        </a:p>
      </dgm:t>
    </dgm:pt>
    <dgm:pt modelId="{F241B7B6-C21C-4882-BF20-D77ADB5520E8}">
      <dgm:prSet phldrT="[Text]" custT="1"/>
      <dgm:spPr/>
      <dgm:t>
        <a:bodyPr/>
        <a:lstStyle/>
        <a:p>
          <a:r>
            <a:rPr lang="bn-IN" sz="4400" b="1" dirty="0" smtClean="0"/>
            <a:t>বৃষ্টি</a:t>
          </a:r>
          <a:endParaRPr lang="en-US" sz="4400" b="1" dirty="0"/>
        </a:p>
      </dgm:t>
    </dgm:pt>
    <dgm:pt modelId="{8EF8DA3A-858E-4CF3-9619-86BCED881BF9}" type="parTrans" cxnId="{838C6FC7-984A-4252-BAE2-98365B6192EF}">
      <dgm:prSet/>
      <dgm:spPr/>
      <dgm:t>
        <a:bodyPr/>
        <a:lstStyle/>
        <a:p>
          <a:endParaRPr lang="en-US"/>
        </a:p>
      </dgm:t>
    </dgm:pt>
    <dgm:pt modelId="{4D5A4D13-446C-479E-BA31-D238D2F5C902}" type="sibTrans" cxnId="{838C6FC7-984A-4252-BAE2-98365B6192EF}">
      <dgm:prSet/>
      <dgm:spPr/>
      <dgm:t>
        <a:bodyPr/>
        <a:lstStyle/>
        <a:p>
          <a:endParaRPr lang="en-US"/>
        </a:p>
      </dgm:t>
    </dgm:pt>
    <dgm:pt modelId="{E7C78239-4F87-431B-9273-1F02D874095F}">
      <dgm:prSet phldrT="[Text]" custT="1"/>
      <dgm:spPr/>
      <dgm:t>
        <a:bodyPr/>
        <a:lstStyle/>
        <a:p>
          <a:r>
            <a:rPr lang="bn-IN" sz="4000" b="1" dirty="0" smtClean="0"/>
            <a:t>সমুদ্র</a:t>
          </a:r>
          <a:endParaRPr lang="en-US" sz="4000" b="1" dirty="0"/>
        </a:p>
      </dgm:t>
    </dgm:pt>
    <dgm:pt modelId="{872F74E3-008F-423F-A796-25F37624CF41}" type="parTrans" cxnId="{F2304FC2-9CEE-42F7-812F-FC2C34C61FEB}">
      <dgm:prSet/>
      <dgm:spPr/>
      <dgm:t>
        <a:bodyPr/>
        <a:lstStyle/>
        <a:p>
          <a:endParaRPr lang="en-US"/>
        </a:p>
      </dgm:t>
    </dgm:pt>
    <dgm:pt modelId="{D1CC7160-997D-47FA-9DE0-AAF710F265B8}" type="sibTrans" cxnId="{F2304FC2-9CEE-42F7-812F-FC2C34C61FEB}">
      <dgm:prSet/>
      <dgm:spPr/>
      <dgm:t>
        <a:bodyPr/>
        <a:lstStyle/>
        <a:p>
          <a:endParaRPr lang="en-US"/>
        </a:p>
      </dgm:t>
    </dgm:pt>
    <dgm:pt modelId="{D724A2D4-E2A4-464B-ACB0-2C81FA3AB171}">
      <dgm:prSet phldrT="[Text]" custT="1"/>
      <dgm:spPr/>
      <dgm:t>
        <a:bodyPr/>
        <a:lstStyle/>
        <a:p>
          <a:r>
            <a:rPr lang="bn-IN" sz="4400" dirty="0" smtClean="0"/>
            <a:t>নদী</a:t>
          </a:r>
          <a:endParaRPr lang="en-US" sz="4400" dirty="0"/>
        </a:p>
      </dgm:t>
    </dgm:pt>
    <dgm:pt modelId="{EF9CF837-5B36-4189-9F0B-4E01D3AC0911}" type="parTrans" cxnId="{DE1BC8AD-6954-4EE4-B17E-A37CB5286A37}">
      <dgm:prSet/>
      <dgm:spPr/>
      <dgm:t>
        <a:bodyPr/>
        <a:lstStyle/>
        <a:p>
          <a:endParaRPr lang="en-US"/>
        </a:p>
      </dgm:t>
    </dgm:pt>
    <dgm:pt modelId="{92E429E8-3EE9-4F79-9050-B1FC122A6BA8}" type="sibTrans" cxnId="{DE1BC8AD-6954-4EE4-B17E-A37CB5286A37}">
      <dgm:prSet/>
      <dgm:spPr/>
      <dgm:t>
        <a:bodyPr/>
        <a:lstStyle/>
        <a:p>
          <a:endParaRPr lang="en-US"/>
        </a:p>
      </dgm:t>
    </dgm:pt>
    <dgm:pt modelId="{D4F62D69-CF95-4BCF-BDAD-0412345766D0}">
      <dgm:prSet phldrT="[Text]" custT="1"/>
      <dgm:spPr/>
      <dgm:t>
        <a:bodyPr/>
        <a:lstStyle/>
        <a:p>
          <a:r>
            <a:rPr lang="bn-IN" sz="4000" b="1" dirty="0" smtClean="0"/>
            <a:t>ঝরণা</a:t>
          </a:r>
          <a:endParaRPr lang="en-US" sz="4000" b="1" dirty="0"/>
        </a:p>
      </dgm:t>
    </dgm:pt>
    <dgm:pt modelId="{C2B3DD65-FB57-4448-8C55-5FB363D50B3B}" type="sibTrans" cxnId="{37D9B747-B614-4D4B-BD70-1D2CD2B87AB3}">
      <dgm:prSet/>
      <dgm:spPr/>
      <dgm:t>
        <a:bodyPr/>
        <a:lstStyle/>
        <a:p>
          <a:endParaRPr lang="en-US"/>
        </a:p>
      </dgm:t>
    </dgm:pt>
    <dgm:pt modelId="{F3893685-72BA-4D99-9F66-6F0A9F106DFA}" type="parTrans" cxnId="{37D9B747-B614-4D4B-BD70-1D2CD2B87AB3}">
      <dgm:prSet/>
      <dgm:spPr/>
      <dgm:t>
        <a:bodyPr/>
        <a:lstStyle/>
        <a:p>
          <a:endParaRPr lang="en-US"/>
        </a:p>
      </dgm:t>
    </dgm:pt>
    <dgm:pt modelId="{919A51B1-20A9-4A95-94CA-7B85DD8AA3BD}" type="pres">
      <dgm:prSet presAssocID="{B0BF17E6-80D0-4AD7-9A5F-25BBC16DE1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596CC0-38E9-4F86-B6DC-3F83B56100D9}" type="pres">
      <dgm:prSet presAssocID="{132E94C8-B411-463A-8A8C-6DA4F284D42C}" presName="centerShape" presStyleLbl="node0" presStyleIdx="0" presStyleCnt="1" custScaleX="149487" custScaleY="138130"/>
      <dgm:spPr/>
      <dgm:t>
        <a:bodyPr/>
        <a:lstStyle/>
        <a:p>
          <a:endParaRPr lang="en-US"/>
        </a:p>
      </dgm:t>
    </dgm:pt>
    <dgm:pt modelId="{C35BF76E-F887-40F1-B8C1-0BC4FFABF590}" type="pres">
      <dgm:prSet presAssocID="{F3893685-72BA-4D99-9F66-6F0A9F106DF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D64410F-A9EA-466B-A7E5-639D3D56D592}" type="pres">
      <dgm:prSet presAssocID="{F3893685-72BA-4D99-9F66-6F0A9F106DF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AA6D775-1E1F-4796-91D0-0E3D209DD9B1}" type="pres">
      <dgm:prSet presAssocID="{D4F62D69-CF95-4BCF-BDAD-0412345766D0}" presName="node" presStyleLbl="node1" presStyleIdx="0" presStyleCnt="4" custScaleX="11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E167B-0977-4E02-8DD2-DA4DF8D7BB76}" type="pres">
      <dgm:prSet presAssocID="{8EF8DA3A-858E-4CF3-9619-86BCED881BF9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84E1FB8-A6FC-486C-939C-2BB41592F97D}" type="pres">
      <dgm:prSet presAssocID="{8EF8DA3A-858E-4CF3-9619-86BCED881BF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56E16F2-550D-42D5-8209-80BE47E9ECD4}" type="pres">
      <dgm:prSet presAssocID="{F241B7B6-C21C-4882-BF20-D77ADB5520E8}" presName="node" presStyleLbl="node1" presStyleIdx="1" presStyleCnt="4" custScaleX="112520" custScaleY="78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A1E65-6083-4EF4-9C88-DF21A3DE2934}" type="pres">
      <dgm:prSet presAssocID="{872F74E3-008F-423F-A796-25F37624CF4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88DA6E1-A3BB-4101-A4A9-D55896959754}" type="pres">
      <dgm:prSet presAssocID="{872F74E3-008F-423F-A796-25F37624CF4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EF7F263-D8AD-4EA5-AA4F-E868DB49E41E}" type="pres">
      <dgm:prSet presAssocID="{E7C78239-4F87-431B-9273-1F02D874095F}" presName="node" presStyleLbl="node1" presStyleIdx="2" presStyleCnt="4" custScaleX="146756" custScaleY="94463" custRadScaleRad="81872" custRadScaleInc="-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DF8B9-13DF-4651-A894-6219D0AB8466}" type="pres">
      <dgm:prSet presAssocID="{EF9CF837-5B36-4189-9F0B-4E01D3AC091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BA7C165-5124-4869-9C6A-F824D32F1E2F}" type="pres">
      <dgm:prSet presAssocID="{EF9CF837-5B36-4189-9F0B-4E01D3AC091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F91E375-6E96-4D0A-9C07-45878508E252}" type="pres">
      <dgm:prSet presAssocID="{D724A2D4-E2A4-464B-ACB0-2C81FA3AB171}" presName="node" presStyleLbl="node1" presStyleIdx="3" presStyleCnt="4" custScaleX="110344" custScaleY="109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C360BD-C735-43F3-A1F3-FFE9CF4CC1AA}" type="presOf" srcId="{E7C78239-4F87-431B-9273-1F02D874095F}" destId="{9EF7F263-D8AD-4EA5-AA4F-E868DB49E41E}" srcOrd="0" destOrd="0" presId="urn:microsoft.com/office/officeart/2005/8/layout/radial5"/>
    <dgm:cxn modelId="{22BE8D09-E267-4A96-8E50-885A1D9A6475}" type="presOf" srcId="{132E94C8-B411-463A-8A8C-6DA4F284D42C}" destId="{E7596CC0-38E9-4F86-B6DC-3F83B56100D9}" srcOrd="0" destOrd="0" presId="urn:microsoft.com/office/officeart/2005/8/layout/radial5"/>
    <dgm:cxn modelId="{A9F6AD74-E938-4472-983E-80778A1A14A8}" type="presOf" srcId="{872F74E3-008F-423F-A796-25F37624CF41}" destId="{EA9A1E65-6083-4EF4-9C88-DF21A3DE2934}" srcOrd="0" destOrd="0" presId="urn:microsoft.com/office/officeart/2005/8/layout/radial5"/>
    <dgm:cxn modelId="{37D9B747-B614-4D4B-BD70-1D2CD2B87AB3}" srcId="{132E94C8-B411-463A-8A8C-6DA4F284D42C}" destId="{D4F62D69-CF95-4BCF-BDAD-0412345766D0}" srcOrd="0" destOrd="0" parTransId="{F3893685-72BA-4D99-9F66-6F0A9F106DFA}" sibTransId="{C2B3DD65-FB57-4448-8C55-5FB363D50B3B}"/>
    <dgm:cxn modelId="{E194E983-C781-4ADE-B9EE-43A93FCC59AC}" type="presOf" srcId="{EF9CF837-5B36-4189-9F0B-4E01D3AC0911}" destId="{FBA7C165-5124-4869-9C6A-F824D32F1E2F}" srcOrd="1" destOrd="0" presId="urn:microsoft.com/office/officeart/2005/8/layout/radial5"/>
    <dgm:cxn modelId="{838C6FC7-984A-4252-BAE2-98365B6192EF}" srcId="{132E94C8-B411-463A-8A8C-6DA4F284D42C}" destId="{F241B7B6-C21C-4882-BF20-D77ADB5520E8}" srcOrd="1" destOrd="0" parTransId="{8EF8DA3A-858E-4CF3-9619-86BCED881BF9}" sibTransId="{4D5A4D13-446C-479E-BA31-D238D2F5C902}"/>
    <dgm:cxn modelId="{F2304FC2-9CEE-42F7-812F-FC2C34C61FEB}" srcId="{132E94C8-B411-463A-8A8C-6DA4F284D42C}" destId="{E7C78239-4F87-431B-9273-1F02D874095F}" srcOrd="2" destOrd="0" parTransId="{872F74E3-008F-423F-A796-25F37624CF41}" sibTransId="{D1CC7160-997D-47FA-9DE0-AAF710F265B8}"/>
    <dgm:cxn modelId="{F9F5E646-3501-4DC4-A7F0-033D5F779A15}" type="presOf" srcId="{8EF8DA3A-858E-4CF3-9619-86BCED881BF9}" destId="{C10E167B-0977-4E02-8DD2-DA4DF8D7BB76}" srcOrd="0" destOrd="0" presId="urn:microsoft.com/office/officeart/2005/8/layout/radial5"/>
    <dgm:cxn modelId="{ACC7ABD5-7263-4E57-834A-80DFF85E11C8}" type="presOf" srcId="{B0BF17E6-80D0-4AD7-9A5F-25BBC16DE166}" destId="{919A51B1-20A9-4A95-94CA-7B85DD8AA3BD}" srcOrd="0" destOrd="0" presId="urn:microsoft.com/office/officeart/2005/8/layout/radial5"/>
    <dgm:cxn modelId="{707BDE0A-5957-4EF8-8A04-6214B87BFC38}" type="presOf" srcId="{D724A2D4-E2A4-464B-ACB0-2C81FA3AB171}" destId="{EF91E375-6E96-4D0A-9C07-45878508E252}" srcOrd="0" destOrd="0" presId="urn:microsoft.com/office/officeart/2005/8/layout/radial5"/>
    <dgm:cxn modelId="{EA493D5A-6866-4D76-81DE-140C9337AF84}" type="presOf" srcId="{F3893685-72BA-4D99-9F66-6F0A9F106DFA}" destId="{DD64410F-A9EA-466B-A7E5-639D3D56D592}" srcOrd="1" destOrd="0" presId="urn:microsoft.com/office/officeart/2005/8/layout/radial5"/>
    <dgm:cxn modelId="{02AE289A-AA20-499A-9281-77A438047089}" type="presOf" srcId="{8EF8DA3A-858E-4CF3-9619-86BCED881BF9}" destId="{F84E1FB8-A6FC-486C-939C-2BB41592F97D}" srcOrd="1" destOrd="0" presId="urn:microsoft.com/office/officeart/2005/8/layout/radial5"/>
    <dgm:cxn modelId="{11DBA27B-9D10-40DD-BA51-89D68DC88083}" srcId="{B0BF17E6-80D0-4AD7-9A5F-25BBC16DE166}" destId="{132E94C8-B411-463A-8A8C-6DA4F284D42C}" srcOrd="0" destOrd="0" parTransId="{304DFA70-7354-4F9B-9DF9-DF8CAE4E564F}" sibTransId="{F32A29DD-D42B-47E4-AAB4-CA3397F2DD58}"/>
    <dgm:cxn modelId="{3A7F87CF-9D81-43B2-9A10-BDB27C508AB8}" type="presOf" srcId="{D4F62D69-CF95-4BCF-BDAD-0412345766D0}" destId="{BAA6D775-1E1F-4796-91D0-0E3D209DD9B1}" srcOrd="0" destOrd="0" presId="urn:microsoft.com/office/officeart/2005/8/layout/radial5"/>
    <dgm:cxn modelId="{1AD7D10C-E99C-4F42-8288-B806391053CB}" type="presOf" srcId="{872F74E3-008F-423F-A796-25F37624CF41}" destId="{388DA6E1-A3BB-4101-A4A9-D55896959754}" srcOrd="1" destOrd="0" presId="urn:microsoft.com/office/officeart/2005/8/layout/radial5"/>
    <dgm:cxn modelId="{8E765B13-13ED-453F-A143-F5642B567EDC}" type="presOf" srcId="{F241B7B6-C21C-4882-BF20-D77ADB5520E8}" destId="{756E16F2-550D-42D5-8209-80BE47E9ECD4}" srcOrd="0" destOrd="0" presId="urn:microsoft.com/office/officeart/2005/8/layout/radial5"/>
    <dgm:cxn modelId="{DE1BC8AD-6954-4EE4-B17E-A37CB5286A37}" srcId="{132E94C8-B411-463A-8A8C-6DA4F284D42C}" destId="{D724A2D4-E2A4-464B-ACB0-2C81FA3AB171}" srcOrd="3" destOrd="0" parTransId="{EF9CF837-5B36-4189-9F0B-4E01D3AC0911}" sibTransId="{92E429E8-3EE9-4F79-9050-B1FC122A6BA8}"/>
    <dgm:cxn modelId="{7196C487-17CE-48CF-970D-D2DC59D11C6A}" type="presOf" srcId="{F3893685-72BA-4D99-9F66-6F0A9F106DFA}" destId="{C35BF76E-F887-40F1-B8C1-0BC4FFABF590}" srcOrd="0" destOrd="0" presId="urn:microsoft.com/office/officeart/2005/8/layout/radial5"/>
    <dgm:cxn modelId="{B282F337-070D-4177-9F5E-D30FFB21CCAC}" type="presOf" srcId="{EF9CF837-5B36-4189-9F0B-4E01D3AC0911}" destId="{CDDDF8B9-13DF-4651-A894-6219D0AB8466}" srcOrd="0" destOrd="0" presId="urn:microsoft.com/office/officeart/2005/8/layout/radial5"/>
    <dgm:cxn modelId="{81BDF7E3-E407-4BB3-AEC0-1F57E689E6D8}" type="presParOf" srcId="{919A51B1-20A9-4A95-94CA-7B85DD8AA3BD}" destId="{E7596CC0-38E9-4F86-B6DC-3F83B56100D9}" srcOrd="0" destOrd="0" presId="urn:microsoft.com/office/officeart/2005/8/layout/radial5"/>
    <dgm:cxn modelId="{0CF18498-AA22-4B4A-8AFF-D05D470C5134}" type="presParOf" srcId="{919A51B1-20A9-4A95-94CA-7B85DD8AA3BD}" destId="{C35BF76E-F887-40F1-B8C1-0BC4FFABF590}" srcOrd="1" destOrd="0" presId="urn:microsoft.com/office/officeart/2005/8/layout/radial5"/>
    <dgm:cxn modelId="{F47D9C62-B6E5-41CC-852B-31CE7E13A070}" type="presParOf" srcId="{C35BF76E-F887-40F1-B8C1-0BC4FFABF590}" destId="{DD64410F-A9EA-466B-A7E5-639D3D56D592}" srcOrd="0" destOrd="0" presId="urn:microsoft.com/office/officeart/2005/8/layout/radial5"/>
    <dgm:cxn modelId="{06798C51-8530-47C1-A86E-F09C690C4903}" type="presParOf" srcId="{919A51B1-20A9-4A95-94CA-7B85DD8AA3BD}" destId="{BAA6D775-1E1F-4796-91D0-0E3D209DD9B1}" srcOrd="2" destOrd="0" presId="urn:microsoft.com/office/officeart/2005/8/layout/radial5"/>
    <dgm:cxn modelId="{B060B039-23B3-4995-896B-5F94E2AD6837}" type="presParOf" srcId="{919A51B1-20A9-4A95-94CA-7B85DD8AA3BD}" destId="{C10E167B-0977-4E02-8DD2-DA4DF8D7BB76}" srcOrd="3" destOrd="0" presId="urn:microsoft.com/office/officeart/2005/8/layout/radial5"/>
    <dgm:cxn modelId="{D171B644-AFB3-4A8E-BD94-C24B3D81B118}" type="presParOf" srcId="{C10E167B-0977-4E02-8DD2-DA4DF8D7BB76}" destId="{F84E1FB8-A6FC-486C-939C-2BB41592F97D}" srcOrd="0" destOrd="0" presId="urn:microsoft.com/office/officeart/2005/8/layout/radial5"/>
    <dgm:cxn modelId="{C4EF01EF-32DB-44B9-A0C8-610311D501A3}" type="presParOf" srcId="{919A51B1-20A9-4A95-94CA-7B85DD8AA3BD}" destId="{756E16F2-550D-42D5-8209-80BE47E9ECD4}" srcOrd="4" destOrd="0" presId="urn:microsoft.com/office/officeart/2005/8/layout/radial5"/>
    <dgm:cxn modelId="{1C17868A-5371-4305-A280-E2AB7683BC80}" type="presParOf" srcId="{919A51B1-20A9-4A95-94CA-7B85DD8AA3BD}" destId="{EA9A1E65-6083-4EF4-9C88-DF21A3DE2934}" srcOrd="5" destOrd="0" presId="urn:microsoft.com/office/officeart/2005/8/layout/radial5"/>
    <dgm:cxn modelId="{3CC7B973-3236-4001-A6F7-A1370960E6F3}" type="presParOf" srcId="{EA9A1E65-6083-4EF4-9C88-DF21A3DE2934}" destId="{388DA6E1-A3BB-4101-A4A9-D55896959754}" srcOrd="0" destOrd="0" presId="urn:microsoft.com/office/officeart/2005/8/layout/radial5"/>
    <dgm:cxn modelId="{CDA8E1A2-1E2E-4568-BA19-A92C7B1FE3FC}" type="presParOf" srcId="{919A51B1-20A9-4A95-94CA-7B85DD8AA3BD}" destId="{9EF7F263-D8AD-4EA5-AA4F-E868DB49E41E}" srcOrd="6" destOrd="0" presId="urn:microsoft.com/office/officeart/2005/8/layout/radial5"/>
    <dgm:cxn modelId="{0F184E03-97E3-43E8-A433-A6D5DDF43C3A}" type="presParOf" srcId="{919A51B1-20A9-4A95-94CA-7B85DD8AA3BD}" destId="{CDDDF8B9-13DF-4651-A894-6219D0AB8466}" srcOrd="7" destOrd="0" presId="urn:microsoft.com/office/officeart/2005/8/layout/radial5"/>
    <dgm:cxn modelId="{1D82F23D-C5B1-47C6-8486-69B7C1E428EF}" type="presParOf" srcId="{CDDDF8B9-13DF-4651-A894-6219D0AB8466}" destId="{FBA7C165-5124-4869-9C6A-F824D32F1E2F}" srcOrd="0" destOrd="0" presId="urn:microsoft.com/office/officeart/2005/8/layout/radial5"/>
    <dgm:cxn modelId="{49A374BC-AC70-4A85-A6AA-4CFACD2702AD}" type="presParOf" srcId="{919A51B1-20A9-4A95-94CA-7B85DD8AA3BD}" destId="{EF91E375-6E96-4D0A-9C07-45878508E25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A6494-9B97-42F1-B08D-E482AEF5145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99DAB-EDEF-4E7A-88E6-FBF9F0CEC604}">
      <dgm:prSet phldrT="[Text]"/>
      <dgm:spPr/>
      <dgm:t>
        <a:bodyPr/>
        <a:lstStyle/>
        <a:p>
          <a:r>
            <a:rPr lang="bn-IN" dirty="0" smtClean="0"/>
            <a:t>মানুষের</a:t>
          </a:r>
        </a:p>
        <a:p>
          <a:r>
            <a:rPr lang="bn-IN" dirty="0" smtClean="0"/>
            <a:t>তৈরি উৎস</a:t>
          </a:r>
          <a:endParaRPr lang="en-US" dirty="0"/>
        </a:p>
      </dgm:t>
    </dgm:pt>
    <dgm:pt modelId="{460164A3-9640-41ED-970B-FE8DF76A61BB}" type="parTrans" cxnId="{97ED5437-41E7-42B0-9B9C-3CFF36EB793A}">
      <dgm:prSet/>
      <dgm:spPr/>
      <dgm:t>
        <a:bodyPr/>
        <a:lstStyle/>
        <a:p>
          <a:endParaRPr lang="en-US"/>
        </a:p>
      </dgm:t>
    </dgm:pt>
    <dgm:pt modelId="{BF9BE871-6B70-499C-9F51-AC87D28FA2EA}" type="sibTrans" cxnId="{97ED5437-41E7-42B0-9B9C-3CFF36EB793A}">
      <dgm:prSet/>
      <dgm:spPr/>
      <dgm:t>
        <a:bodyPr/>
        <a:lstStyle/>
        <a:p>
          <a:endParaRPr lang="en-US"/>
        </a:p>
      </dgm:t>
    </dgm:pt>
    <dgm:pt modelId="{C6C8BF2D-3666-49FA-BC08-3478BC944D83}">
      <dgm:prSet phldrT="[Text]"/>
      <dgm:spPr/>
      <dgm:t>
        <a:bodyPr/>
        <a:lstStyle/>
        <a:p>
          <a:r>
            <a:rPr lang="bn-IN" dirty="0" smtClean="0"/>
            <a:t>কুয়া</a:t>
          </a:r>
          <a:endParaRPr lang="en-US" dirty="0"/>
        </a:p>
      </dgm:t>
    </dgm:pt>
    <dgm:pt modelId="{58FC6FAC-F188-4C29-96B9-C9B1D4398960}" type="parTrans" cxnId="{DB743FD9-B3E3-4C97-8615-67682FBE4586}">
      <dgm:prSet/>
      <dgm:spPr/>
      <dgm:t>
        <a:bodyPr/>
        <a:lstStyle/>
        <a:p>
          <a:endParaRPr lang="en-US"/>
        </a:p>
      </dgm:t>
    </dgm:pt>
    <dgm:pt modelId="{F93D1F81-FDD3-48CF-AF31-F69548893B4E}" type="sibTrans" cxnId="{DB743FD9-B3E3-4C97-8615-67682FBE4586}">
      <dgm:prSet/>
      <dgm:spPr/>
      <dgm:t>
        <a:bodyPr/>
        <a:lstStyle/>
        <a:p>
          <a:endParaRPr lang="en-US"/>
        </a:p>
      </dgm:t>
    </dgm:pt>
    <dgm:pt modelId="{CAFC810B-5EB0-4BDF-83C5-F7A5D5696DE6}">
      <dgm:prSet phldrT="[Text]"/>
      <dgm:spPr/>
      <dgm:t>
        <a:bodyPr/>
        <a:lstStyle/>
        <a:p>
          <a:r>
            <a:rPr lang="bn-IN" dirty="0" smtClean="0"/>
            <a:t>পুকুর</a:t>
          </a:r>
          <a:endParaRPr lang="en-US" dirty="0"/>
        </a:p>
      </dgm:t>
    </dgm:pt>
    <dgm:pt modelId="{A7423C7B-6721-4EA1-B64E-ACF3094579AF}" type="parTrans" cxnId="{13E2B371-1977-459E-9221-E9EAC5BD08A5}">
      <dgm:prSet/>
      <dgm:spPr/>
      <dgm:t>
        <a:bodyPr/>
        <a:lstStyle/>
        <a:p>
          <a:endParaRPr lang="en-US"/>
        </a:p>
      </dgm:t>
    </dgm:pt>
    <dgm:pt modelId="{13B56412-FF48-4624-92AE-2EC40B454E6B}" type="sibTrans" cxnId="{13E2B371-1977-459E-9221-E9EAC5BD08A5}">
      <dgm:prSet/>
      <dgm:spPr/>
      <dgm:t>
        <a:bodyPr/>
        <a:lstStyle/>
        <a:p>
          <a:endParaRPr lang="en-US"/>
        </a:p>
      </dgm:t>
    </dgm:pt>
    <dgm:pt modelId="{D0F7FBAF-1054-4D7A-8768-8D6150C9B46B}">
      <dgm:prSet phldrT="[Text]"/>
      <dgm:spPr/>
      <dgm:t>
        <a:bodyPr/>
        <a:lstStyle/>
        <a:p>
          <a:r>
            <a:rPr lang="bn-IN" dirty="0" smtClean="0"/>
            <a:t>নলকুপ</a:t>
          </a:r>
          <a:endParaRPr lang="en-US" dirty="0"/>
        </a:p>
      </dgm:t>
    </dgm:pt>
    <dgm:pt modelId="{EE7A3D0D-051C-4236-8703-A410D6B81146}" type="parTrans" cxnId="{1E89175F-CDC3-4279-8D85-BFE354143EAB}">
      <dgm:prSet/>
      <dgm:spPr/>
      <dgm:t>
        <a:bodyPr/>
        <a:lstStyle/>
        <a:p>
          <a:endParaRPr lang="en-US"/>
        </a:p>
      </dgm:t>
    </dgm:pt>
    <dgm:pt modelId="{29B57199-64A8-47CE-A8A1-5E1A8D05AD10}" type="sibTrans" cxnId="{1E89175F-CDC3-4279-8D85-BFE354143EAB}">
      <dgm:prSet/>
      <dgm:spPr/>
      <dgm:t>
        <a:bodyPr/>
        <a:lstStyle/>
        <a:p>
          <a:endParaRPr lang="en-US"/>
        </a:p>
      </dgm:t>
    </dgm:pt>
    <dgm:pt modelId="{34CF59CE-852C-4414-88C0-3BFA03D87E59}" type="pres">
      <dgm:prSet presAssocID="{7E9A6494-9B97-42F1-B08D-E482AEF514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548E6-ED5C-4CAF-83EB-634DF60A3B6D}" type="pres">
      <dgm:prSet presAssocID="{C2999DAB-EDEF-4E7A-88E6-FBF9F0CEC604}" presName="centerShape" presStyleLbl="node0" presStyleIdx="0" presStyleCnt="1"/>
      <dgm:spPr/>
      <dgm:t>
        <a:bodyPr/>
        <a:lstStyle/>
        <a:p>
          <a:endParaRPr lang="en-US"/>
        </a:p>
      </dgm:t>
    </dgm:pt>
    <dgm:pt modelId="{9033A768-3C00-4580-BCE7-1F8A28C7CFE7}" type="pres">
      <dgm:prSet presAssocID="{58FC6FAC-F188-4C29-96B9-C9B1D4398960}" presName="Name9" presStyleLbl="parChTrans1D2" presStyleIdx="0" presStyleCnt="3"/>
      <dgm:spPr/>
      <dgm:t>
        <a:bodyPr/>
        <a:lstStyle/>
        <a:p>
          <a:endParaRPr lang="en-US"/>
        </a:p>
      </dgm:t>
    </dgm:pt>
    <dgm:pt modelId="{938F6350-BFB7-456C-8FC1-3131D0AE4A28}" type="pres">
      <dgm:prSet presAssocID="{58FC6FAC-F188-4C29-96B9-C9B1D439896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FF08B25-3260-4051-8D99-1C5727681A84}" type="pres">
      <dgm:prSet presAssocID="{C6C8BF2D-3666-49FA-BC08-3478BC944D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635A4-5081-4CF5-B095-4F68D694D09F}" type="pres">
      <dgm:prSet presAssocID="{A7423C7B-6721-4EA1-B64E-ACF3094579AF}" presName="Name9" presStyleLbl="parChTrans1D2" presStyleIdx="1" presStyleCnt="3"/>
      <dgm:spPr/>
      <dgm:t>
        <a:bodyPr/>
        <a:lstStyle/>
        <a:p>
          <a:endParaRPr lang="en-US"/>
        </a:p>
      </dgm:t>
    </dgm:pt>
    <dgm:pt modelId="{831A2054-F0F0-4453-B152-F546DAF71A13}" type="pres">
      <dgm:prSet presAssocID="{A7423C7B-6721-4EA1-B64E-ACF3094579A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D878832-C9D6-465E-9D9A-0D2EEE13E410}" type="pres">
      <dgm:prSet presAssocID="{CAFC810B-5EB0-4BDF-83C5-F7A5D5696D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9DA99-F3CA-49FC-A0AC-BCFCF51728BC}" type="pres">
      <dgm:prSet presAssocID="{EE7A3D0D-051C-4236-8703-A410D6B81146}" presName="Name9" presStyleLbl="parChTrans1D2" presStyleIdx="2" presStyleCnt="3"/>
      <dgm:spPr/>
      <dgm:t>
        <a:bodyPr/>
        <a:lstStyle/>
        <a:p>
          <a:endParaRPr lang="en-US"/>
        </a:p>
      </dgm:t>
    </dgm:pt>
    <dgm:pt modelId="{12B13C8E-BE01-4A18-ADB4-11E06BBF1DFD}" type="pres">
      <dgm:prSet presAssocID="{EE7A3D0D-051C-4236-8703-A410D6B8114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2E4056D-11B9-4BC5-9BDF-AF74C4861C45}" type="pres">
      <dgm:prSet presAssocID="{D0F7FBAF-1054-4D7A-8768-8D6150C9B4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39160A-E0EF-48B4-945C-690F3206E4AE}" type="presOf" srcId="{EE7A3D0D-051C-4236-8703-A410D6B81146}" destId="{F629DA99-F3CA-49FC-A0AC-BCFCF51728BC}" srcOrd="0" destOrd="0" presId="urn:microsoft.com/office/officeart/2005/8/layout/radial1"/>
    <dgm:cxn modelId="{DB743FD9-B3E3-4C97-8615-67682FBE4586}" srcId="{C2999DAB-EDEF-4E7A-88E6-FBF9F0CEC604}" destId="{C6C8BF2D-3666-49FA-BC08-3478BC944D83}" srcOrd="0" destOrd="0" parTransId="{58FC6FAC-F188-4C29-96B9-C9B1D4398960}" sibTransId="{F93D1F81-FDD3-48CF-AF31-F69548893B4E}"/>
    <dgm:cxn modelId="{9CC8E63B-9A52-4E10-ACB7-ECDC9BD05BDC}" type="presOf" srcId="{C2999DAB-EDEF-4E7A-88E6-FBF9F0CEC604}" destId="{CF6548E6-ED5C-4CAF-83EB-634DF60A3B6D}" srcOrd="0" destOrd="0" presId="urn:microsoft.com/office/officeart/2005/8/layout/radial1"/>
    <dgm:cxn modelId="{1E89175F-CDC3-4279-8D85-BFE354143EAB}" srcId="{C2999DAB-EDEF-4E7A-88E6-FBF9F0CEC604}" destId="{D0F7FBAF-1054-4D7A-8768-8D6150C9B46B}" srcOrd="2" destOrd="0" parTransId="{EE7A3D0D-051C-4236-8703-A410D6B81146}" sibTransId="{29B57199-64A8-47CE-A8A1-5E1A8D05AD10}"/>
    <dgm:cxn modelId="{97ED5437-41E7-42B0-9B9C-3CFF36EB793A}" srcId="{7E9A6494-9B97-42F1-B08D-E482AEF5145C}" destId="{C2999DAB-EDEF-4E7A-88E6-FBF9F0CEC604}" srcOrd="0" destOrd="0" parTransId="{460164A3-9640-41ED-970B-FE8DF76A61BB}" sibTransId="{BF9BE871-6B70-499C-9F51-AC87D28FA2EA}"/>
    <dgm:cxn modelId="{FCFDB0D4-A970-4EDD-899C-D134D48DDB20}" type="presOf" srcId="{A7423C7B-6721-4EA1-B64E-ACF3094579AF}" destId="{B09635A4-5081-4CF5-B095-4F68D694D09F}" srcOrd="0" destOrd="0" presId="urn:microsoft.com/office/officeart/2005/8/layout/radial1"/>
    <dgm:cxn modelId="{48EFA768-935D-4CA8-ACE5-BE73650C329A}" type="presOf" srcId="{CAFC810B-5EB0-4BDF-83C5-F7A5D5696DE6}" destId="{7D878832-C9D6-465E-9D9A-0D2EEE13E410}" srcOrd="0" destOrd="0" presId="urn:microsoft.com/office/officeart/2005/8/layout/radial1"/>
    <dgm:cxn modelId="{8CFDDBE0-01C8-4782-B4D0-8BCFE901B5F5}" type="presOf" srcId="{EE7A3D0D-051C-4236-8703-A410D6B81146}" destId="{12B13C8E-BE01-4A18-ADB4-11E06BBF1DFD}" srcOrd="1" destOrd="0" presId="urn:microsoft.com/office/officeart/2005/8/layout/radial1"/>
    <dgm:cxn modelId="{0F34AB3D-C2BB-4CF0-98F2-314F8F5853AE}" type="presOf" srcId="{C6C8BF2D-3666-49FA-BC08-3478BC944D83}" destId="{4FF08B25-3260-4051-8D99-1C5727681A84}" srcOrd="0" destOrd="0" presId="urn:microsoft.com/office/officeart/2005/8/layout/radial1"/>
    <dgm:cxn modelId="{CE522EBE-44A1-43D6-AD41-D573D3D6EE77}" type="presOf" srcId="{7E9A6494-9B97-42F1-B08D-E482AEF5145C}" destId="{34CF59CE-852C-4414-88C0-3BFA03D87E59}" srcOrd="0" destOrd="0" presId="urn:microsoft.com/office/officeart/2005/8/layout/radial1"/>
    <dgm:cxn modelId="{75DD661A-A2F9-4338-B6E5-69FD3642D53F}" type="presOf" srcId="{A7423C7B-6721-4EA1-B64E-ACF3094579AF}" destId="{831A2054-F0F0-4453-B152-F546DAF71A13}" srcOrd="1" destOrd="0" presId="urn:microsoft.com/office/officeart/2005/8/layout/radial1"/>
    <dgm:cxn modelId="{526D6718-AEE8-418B-83A0-AD94C68B8BD7}" type="presOf" srcId="{D0F7FBAF-1054-4D7A-8768-8D6150C9B46B}" destId="{82E4056D-11B9-4BC5-9BDF-AF74C4861C45}" srcOrd="0" destOrd="0" presId="urn:microsoft.com/office/officeart/2005/8/layout/radial1"/>
    <dgm:cxn modelId="{D647C75F-FB06-419A-935C-62D55C5AF9B2}" type="presOf" srcId="{58FC6FAC-F188-4C29-96B9-C9B1D4398960}" destId="{938F6350-BFB7-456C-8FC1-3131D0AE4A28}" srcOrd="1" destOrd="0" presId="urn:microsoft.com/office/officeart/2005/8/layout/radial1"/>
    <dgm:cxn modelId="{13E2B371-1977-459E-9221-E9EAC5BD08A5}" srcId="{C2999DAB-EDEF-4E7A-88E6-FBF9F0CEC604}" destId="{CAFC810B-5EB0-4BDF-83C5-F7A5D5696DE6}" srcOrd="1" destOrd="0" parTransId="{A7423C7B-6721-4EA1-B64E-ACF3094579AF}" sibTransId="{13B56412-FF48-4624-92AE-2EC40B454E6B}"/>
    <dgm:cxn modelId="{72FC71FF-F383-4967-A542-395B90E58679}" type="presOf" srcId="{58FC6FAC-F188-4C29-96B9-C9B1D4398960}" destId="{9033A768-3C00-4580-BCE7-1F8A28C7CFE7}" srcOrd="0" destOrd="0" presId="urn:microsoft.com/office/officeart/2005/8/layout/radial1"/>
    <dgm:cxn modelId="{AEA41DB6-51A5-447C-8033-561346044694}" type="presParOf" srcId="{34CF59CE-852C-4414-88C0-3BFA03D87E59}" destId="{CF6548E6-ED5C-4CAF-83EB-634DF60A3B6D}" srcOrd="0" destOrd="0" presId="urn:microsoft.com/office/officeart/2005/8/layout/radial1"/>
    <dgm:cxn modelId="{E2FA467A-28A9-4655-AA60-D6A971FA4302}" type="presParOf" srcId="{34CF59CE-852C-4414-88C0-3BFA03D87E59}" destId="{9033A768-3C00-4580-BCE7-1F8A28C7CFE7}" srcOrd="1" destOrd="0" presId="urn:microsoft.com/office/officeart/2005/8/layout/radial1"/>
    <dgm:cxn modelId="{08719F80-42DE-4A82-A792-45C5236FDF25}" type="presParOf" srcId="{9033A768-3C00-4580-BCE7-1F8A28C7CFE7}" destId="{938F6350-BFB7-456C-8FC1-3131D0AE4A28}" srcOrd="0" destOrd="0" presId="urn:microsoft.com/office/officeart/2005/8/layout/radial1"/>
    <dgm:cxn modelId="{0A441E60-2445-4C0F-9F34-28B32BB784F5}" type="presParOf" srcId="{34CF59CE-852C-4414-88C0-3BFA03D87E59}" destId="{4FF08B25-3260-4051-8D99-1C5727681A84}" srcOrd="2" destOrd="0" presId="urn:microsoft.com/office/officeart/2005/8/layout/radial1"/>
    <dgm:cxn modelId="{28E668AE-0EBA-49BD-852E-F6C4AC5762E5}" type="presParOf" srcId="{34CF59CE-852C-4414-88C0-3BFA03D87E59}" destId="{B09635A4-5081-4CF5-B095-4F68D694D09F}" srcOrd="3" destOrd="0" presId="urn:microsoft.com/office/officeart/2005/8/layout/radial1"/>
    <dgm:cxn modelId="{C1AC3573-9839-4745-BF7B-6075378FA64D}" type="presParOf" srcId="{B09635A4-5081-4CF5-B095-4F68D694D09F}" destId="{831A2054-F0F0-4453-B152-F546DAF71A13}" srcOrd="0" destOrd="0" presId="urn:microsoft.com/office/officeart/2005/8/layout/radial1"/>
    <dgm:cxn modelId="{9DBE733E-A179-4902-8338-F24374836A1F}" type="presParOf" srcId="{34CF59CE-852C-4414-88C0-3BFA03D87E59}" destId="{7D878832-C9D6-465E-9D9A-0D2EEE13E410}" srcOrd="4" destOrd="0" presId="urn:microsoft.com/office/officeart/2005/8/layout/radial1"/>
    <dgm:cxn modelId="{CF9A7BF3-E14B-480A-8FEA-B768DEB2F30B}" type="presParOf" srcId="{34CF59CE-852C-4414-88C0-3BFA03D87E59}" destId="{F629DA99-F3CA-49FC-A0AC-BCFCF51728BC}" srcOrd="5" destOrd="0" presId="urn:microsoft.com/office/officeart/2005/8/layout/radial1"/>
    <dgm:cxn modelId="{FBEF14F3-03CC-41BB-BB4E-F2537303B9F2}" type="presParOf" srcId="{F629DA99-F3CA-49FC-A0AC-BCFCF51728BC}" destId="{12B13C8E-BE01-4A18-ADB4-11E06BBF1DFD}" srcOrd="0" destOrd="0" presId="urn:microsoft.com/office/officeart/2005/8/layout/radial1"/>
    <dgm:cxn modelId="{81CEA403-9319-49BA-B403-B04C146EB334}" type="presParOf" srcId="{34CF59CE-852C-4414-88C0-3BFA03D87E59}" destId="{82E4056D-11B9-4BC5-9BDF-AF74C4861C4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2A760D-8A13-493F-B8DB-F1C9FC55548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2547D-14E7-4858-AED8-54C720A6C811}">
      <dgm:prSet phldrT="[Text]" custT="1"/>
      <dgm:spPr/>
      <dgm:t>
        <a:bodyPr/>
        <a:lstStyle/>
        <a:p>
          <a:r>
            <a:rPr lang="bn-IN" sz="4000" b="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উদ্ভিদের জন্য </a:t>
          </a:r>
          <a:r>
            <a:rPr lang="en-US" sz="40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BA7FB4-A592-49EF-B35F-D93E7D5E74C2}" type="parTrans" cxnId="{DD124A50-A56F-49B7-8B6B-32C3A25B963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4F9836-652F-43A9-8A92-EEF9EDDA2600}" type="sibTrans" cxnId="{DD124A50-A56F-49B7-8B6B-32C3A25B963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F00B38-BFD9-493F-B4EA-36EC646A1D71}">
      <dgm:prSet phldrT="[Text]" custT="1"/>
      <dgm:spPr/>
      <dgm:t>
        <a:bodyPr/>
        <a:lstStyle/>
        <a:p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  তৈরিতে পাণি প্রয়োজন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1E63B9-45FE-45F3-AF34-C410B6DCD7BF}" type="parTrans" cxnId="{C80C7116-226A-4DDF-B795-988AAC176D0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2C684-1DDF-4832-AB5E-9BDD7D978EDA}" type="sibTrans" cxnId="{C80C7116-226A-4DDF-B795-988AAC176D0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2C82AC-340B-4C29-B838-25A28394828C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মাটি থেকেপুষ্টি উপাদান সংগ্রহের জন্য পানি প্রয়োজন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2A9953-A71F-4716-A7D8-750791DA3926}" type="parTrans" cxnId="{5FB606D0-F683-4B6A-B023-365BEFD2F56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6698EE-55EF-4F09-B522-F9691F924A87}" type="sibTrans" cxnId="{5FB606D0-F683-4B6A-B023-365BEFD2F56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D5AA6B-2B92-40AA-8C26-F135CD61235B}">
      <dgm:prSet phldrT="[Text]" custT="1"/>
      <dgm:spPr/>
      <dgm:t>
        <a:bodyPr/>
        <a:lstStyle/>
        <a:p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প্রচন্ড গরমে উদ্ভের দেহ শীতল রাখতে সাহায্য করে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76C080-036A-41B7-93C3-51AC41D92FF2}" type="parTrans" cxnId="{25FD77FC-CD56-4F67-B5B2-B7280C2A22E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FEEF92-087E-4601-B5EC-39AA4AD856D0}" type="sibTrans" cxnId="{25FD77FC-CD56-4F67-B5B2-B7280C2A22E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F34CB-D552-46F8-85E0-E6804E263BC3}">
      <dgm:prSet phldrT="[Text]" custT="1"/>
      <dgm:spPr/>
      <dgm:t>
        <a:bodyPr/>
        <a:lstStyle/>
        <a:p>
          <a:r>
            <a:rPr lang="bn-IN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উদ্ভিদেরদেহে ৯০ শতাংশ পা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BC6D95-1BD9-4A1B-90DB-610A87AEC781}" type="parTrans" cxnId="{B318AA33-09D8-48B0-B78B-37C5660659D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F22303-5EE2-4F0C-ADFF-675956AB8657}" type="sibTrans" cxnId="{B318AA33-09D8-48B0-B78B-37C5660659D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02D95C-696C-436A-9E73-B1549220B41A}" type="pres">
      <dgm:prSet presAssocID="{C12A760D-8A13-493F-B8DB-F1C9FC5554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4368F0-2EA9-4063-9E04-BD9BD96ABE57}" type="pres">
      <dgm:prSet presAssocID="{0FC2547D-14E7-4858-AED8-54C720A6C811}" presName="centerShape" presStyleLbl="node0" presStyleIdx="0" presStyleCnt="1" custScaleX="165023" custScaleY="154305"/>
      <dgm:spPr/>
      <dgm:t>
        <a:bodyPr/>
        <a:lstStyle/>
        <a:p>
          <a:endParaRPr lang="en-US"/>
        </a:p>
      </dgm:t>
    </dgm:pt>
    <dgm:pt modelId="{0F03E683-C3B1-447D-9CB2-7B0C60836B26}" type="pres">
      <dgm:prSet presAssocID="{C31E63B9-45FE-45F3-AF34-C410B6DCD7B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8081058-6F1A-476F-8B3F-9A14A4FABD29}" type="pres">
      <dgm:prSet presAssocID="{C31E63B9-45FE-45F3-AF34-C410B6DCD7B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F8D30D4-6400-4202-9C9A-54D7BE19386D}" type="pres">
      <dgm:prSet presAssocID="{FDF00B38-BFD9-493F-B4EA-36EC646A1D71}" presName="node" presStyleLbl="node1" presStyleIdx="0" presStyleCnt="4" custScaleX="150859" custScaleY="127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0282D-BB04-4299-BC34-8CF425616969}" type="pres">
      <dgm:prSet presAssocID="{3D2A9953-A71F-4716-A7D8-750791DA392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91109F81-6396-4B3F-BD50-93F2B635E1BC}" type="pres">
      <dgm:prSet presAssocID="{3D2A9953-A71F-4716-A7D8-750791DA392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C98D9D9-141A-4B59-AC75-F6D98D4598B8}" type="pres">
      <dgm:prSet presAssocID="{FF2C82AC-340B-4C29-B838-25A28394828C}" presName="node" presStyleLbl="node1" presStyleIdx="1" presStyleCnt="4" custScaleX="117630" custScaleY="121730" custRadScaleRad="155569" custRadScaleInc="1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00EC1-BE23-443F-AB6C-A39993B38F90}" type="pres">
      <dgm:prSet presAssocID="{1B76C080-036A-41B7-93C3-51AC41D92FF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4CBF893-5A3E-406E-B166-05A26D7C7BA1}" type="pres">
      <dgm:prSet presAssocID="{1B76C080-036A-41B7-93C3-51AC41D92FF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6740DDF-1372-4591-A680-E5D49A35054A}" type="pres">
      <dgm:prSet presAssocID="{29D5AA6B-2B92-40AA-8C26-F135CD61235B}" presName="node" presStyleLbl="node1" presStyleIdx="2" presStyleCnt="4" custScaleX="146191" custScaleY="131968" custRadScaleRad="120110" custRadScaleInc="2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F0F79-B048-460A-840B-D872C2CB0705}" type="pres">
      <dgm:prSet presAssocID="{34BC6D95-1BD9-4A1B-90DB-610A87AEC78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52624BFC-0B42-4F42-A341-59EC73614282}" type="pres">
      <dgm:prSet presAssocID="{34BC6D95-1BD9-4A1B-90DB-610A87AEC78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C4600A3-F2D5-48C7-A3A5-9297B92B662F}" type="pres">
      <dgm:prSet presAssocID="{FB9F34CB-D552-46F8-85E0-E6804E263BC3}" presName="node" presStyleLbl="node1" presStyleIdx="3" presStyleCnt="4" custScaleX="119553" custScaleY="143336" custRadScaleRad="152880" custRadScaleInc="-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E78725-9CB6-453E-882D-1F7028FB9CF6}" type="presOf" srcId="{0FC2547D-14E7-4858-AED8-54C720A6C811}" destId="{914368F0-2EA9-4063-9E04-BD9BD96ABE57}" srcOrd="0" destOrd="0" presId="urn:microsoft.com/office/officeart/2005/8/layout/radial5"/>
    <dgm:cxn modelId="{B73BFE3D-95E5-463A-A971-AA0331DE883A}" type="presOf" srcId="{34BC6D95-1BD9-4A1B-90DB-610A87AEC781}" destId="{52624BFC-0B42-4F42-A341-59EC73614282}" srcOrd="1" destOrd="0" presId="urn:microsoft.com/office/officeart/2005/8/layout/radial5"/>
    <dgm:cxn modelId="{8A00A43D-A4CA-408D-89E8-E803FC9668F9}" type="presOf" srcId="{29D5AA6B-2B92-40AA-8C26-F135CD61235B}" destId="{66740DDF-1372-4591-A680-E5D49A35054A}" srcOrd="0" destOrd="0" presId="urn:microsoft.com/office/officeart/2005/8/layout/radial5"/>
    <dgm:cxn modelId="{C80C7116-226A-4DDF-B795-988AAC176D0B}" srcId="{0FC2547D-14E7-4858-AED8-54C720A6C811}" destId="{FDF00B38-BFD9-493F-B4EA-36EC646A1D71}" srcOrd="0" destOrd="0" parTransId="{C31E63B9-45FE-45F3-AF34-C410B6DCD7BF}" sibTransId="{44D2C684-1DDF-4832-AB5E-9BDD7D978EDA}"/>
    <dgm:cxn modelId="{B318AA33-09D8-48B0-B78B-37C5660659D5}" srcId="{0FC2547D-14E7-4858-AED8-54C720A6C811}" destId="{FB9F34CB-D552-46F8-85E0-E6804E263BC3}" srcOrd="3" destOrd="0" parTransId="{34BC6D95-1BD9-4A1B-90DB-610A87AEC781}" sibTransId="{54F22303-5EE2-4F0C-ADFF-675956AB8657}"/>
    <dgm:cxn modelId="{927C5E39-3BE1-4CA5-BEDA-B6BF73B3A7B2}" type="presOf" srcId="{C12A760D-8A13-493F-B8DB-F1C9FC55548B}" destId="{FC02D95C-696C-436A-9E73-B1549220B41A}" srcOrd="0" destOrd="0" presId="urn:microsoft.com/office/officeart/2005/8/layout/radial5"/>
    <dgm:cxn modelId="{ECBD2A9E-97B9-41D1-9A00-96F73F93E0DB}" type="presOf" srcId="{1B76C080-036A-41B7-93C3-51AC41D92FF2}" destId="{A4CBF893-5A3E-406E-B166-05A26D7C7BA1}" srcOrd="1" destOrd="0" presId="urn:microsoft.com/office/officeart/2005/8/layout/radial5"/>
    <dgm:cxn modelId="{AC618E2B-8619-4B79-9889-E8AAAAE6BF3D}" type="presOf" srcId="{C31E63B9-45FE-45F3-AF34-C410B6DCD7BF}" destId="{0F03E683-C3B1-447D-9CB2-7B0C60836B26}" srcOrd="0" destOrd="0" presId="urn:microsoft.com/office/officeart/2005/8/layout/radial5"/>
    <dgm:cxn modelId="{D466BD5D-A5CB-4047-999C-0F5EEF212A55}" type="presOf" srcId="{FDF00B38-BFD9-493F-B4EA-36EC646A1D71}" destId="{9F8D30D4-6400-4202-9C9A-54D7BE19386D}" srcOrd="0" destOrd="0" presId="urn:microsoft.com/office/officeart/2005/8/layout/radial5"/>
    <dgm:cxn modelId="{83743641-29FE-4AD2-AFAA-33A8D2B30561}" type="presOf" srcId="{FF2C82AC-340B-4C29-B838-25A28394828C}" destId="{0C98D9D9-141A-4B59-AC75-F6D98D4598B8}" srcOrd="0" destOrd="0" presId="urn:microsoft.com/office/officeart/2005/8/layout/radial5"/>
    <dgm:cxn modelId="{1DDB385B-39CA-4106-B347-7EC00834BC42}" type="presOf" srcId="{1B76C080-036A-41B7-93C3-51AC41D92FF2}" destId="{C3000EC1-BE23-443F-AB6C-A39993B38F90}" srcOrd="0" destOrd="0" presId="urn:microsoft.com/office/officeart/2005/8/layout/radial5"/>
    <dgm:cxn modelId="{253ADBB7-C91B-46EE-8CDA-F8F7F3195751}" type="presOf" srcId="{3D2A9953-A71F-4716-A7D8-750791DA3926}" destId="{7F50282D-BB04-4299-BC34-8CF425616969}" srcOrd="0" destOrd="0" presId="urn:microsoft.com/office/officeart/2005/8/layout/radial5"/>
    <dgm:cxn modelId="{03A33CCD-6DAF-4EE9-AE8C-08E5DC649E59}" type="presOf" srcId="{3D2A9953-A71F-4716-A7D8-750791DA3926}" destId="{91109F81-6396-4B3F-BD50-93F2B635E1BC}" srcOrd="1" destOrd="0" presId="urn:microsoft.com/office/officeart/2005/8/layout/radial5"/>
    <dgm:cxn modelId="{ED109BEA-13EC-40C2-BB1B-E6AF1DBAA7BD}" type="presOf" srcId="{FB9F34CB-D552-46F8-85E0-E6804E263BC3}" destId="{BC4600A3-F2D5-48C7-A3A5-9297B92B662F}" srcOrd="0" destOrd="0" presId="urn:microsoft.com/office/officeart/2005/8/layout/radial5"/>
    <dgm:cxn modelId="{9C1CCB17-FD7F-409C-AFDE-4A016BFFDCE1}" type="presOf" srcId="{34BC6D95-1BD9-4A1B-90DB-610A87AEC781}" destId="{96EF0F79-B048-460A-840B-D872C2CB0705}" srcOrd="0" destOrd="0" presId="urn:microsoft.com/office/officeart/2005/8/layout/radial5"/>
    <dgm:cxn modelId="{5FB606D0-F683-4B6A-B023-365BEFD2F56C}" srcId="{0FC2547D-14E7-4858-AED8-54C720A6C811}" destId="{FF2C82AC-340B-4C29-B838-25A28394828C}" srcOrd="1" destOrd="0" parTransId="{3D2A9953-A71F-4716-A7D8-750791DA3926}" sibTransId="{9F6698EE-55EF-4F09-B522-F9691F924A87}"/>
    <dgm:cxn modelId="{8313DF4E-1427-4E09-9DDC-10C65B9B5B5F}" type="presOf" srcId="{C31E63B9-45FE-45F3-AF34-C410B6DCD7BF}" destId="{58081058-6F1A-476F-8B3F-9A14A4FABD29}" srcOrd="1" destOrd="0" presId="urn:microsoft.com/office/officeart/2005/8/layout/radial5"/>
    <dgm:cxn modelId="{25FD77FC-CD56-4F67-B5B2-B7280C2A22E0}" srcId="{0FC2547D-14E7-4858-AED8-54C720A6C811}" destId="{29D5AA6B-2B92-40AA-8C26-F135CD61235B}" srcOrd="2" destOrd="0" parTransId="{1B76C080-036A-41B7-93C3-51AC41D92FF2}" sibTransId="{AEFEEF92-087E-4601-B5EC-39AA4AD856D0}"/>
    <dgm:cxn modelId="{DD124A50-A56F-49B7-8B6B-32C3A25B9635}" srcId="{C12A760D-8A13-493F-B8DB-F1C9FC55548B}" destId="{0FC2547D-14E7-4858-AED8-54C720A6C811}" srcOrd="0" destOrd="0" parTransId="{F4BA7FB4-A592-49EF-B35F-D93E7D5E74C2}" sibTransId="{554F9836-652F-43A9-8A92-EEF9EDDA2600}"/>
    <dgm:cxn modelId="{A28FCF7C-605A-4DB0-A45D-BF7FA0C7635F}" type="presParOf" srcId="{FC02D95C-696C-436A-9E73-B1549220B41A}" destId="{914368F0-2EA9-4063-9E04-BD9BD96ABE57}" srcOrd="0" destOrd="0" presId="urn:microsoft.com/office/officeart/2005/8/layout/radial5"/>
    <dgm:cxn modelId="{52A317E5-AF9B-4012-9AF1-35191B745D40}" type="presParOf" srcId="{FC02D95C-696C-436A-9E73-B1549220B41A}" destId="{0F03E683-C3B1-447D-9CB2-7B0C60836B26}" srcOrd="1" destOrd="0" presId="urn:microsoft.com/office/officeart/2005/8/layout/radial5"/>
    <dgm:cxn modelId="{0A52B6CC-1EC9-4BDE-8AFC-76568A91EBD9}" type="presParOf" srcId="{0F03E683-C3B1-447D-9CB2-7B0C60836B26}" destId="{58081058-6F1A-476F-8B3F-9A14A4FABD29}" srcOrd="0" destOrd="0" presId="urn:microsoft.com/office/officeart/2005/8/layout/radial5"/>
    <dgm:cxn modelId="{6905317E-27F5-40B5-8773-50F1EA1CDB0F}" type="presParOf" srcId="{FC02D95C-696C-436A-9E73-B1549220B41A}" destId="{9F8D30D4-6400-4202-9C9A-54D7BE19386D}" srcOrd="2" destOrd="0" presId="urn:microsoft.com/office/officeart/2005/8/layout/radial5"/>
    <dgm:cxn modelId="{706BD97F-478A-4EC5-86C1-3AD326523152}" type="presParOf" srcId="{FC02D95C-696C-436A-9E73-B1549220B41A}" destId="{7F50282D-BB04-4299-BC34-8CF425616969}" srcOrd="3" destOrd="0" presId="urn:microsoft.com/office/officeart/2005/8/layout/radial5"/>
    <dgm:cxn modelId="{B3A9A80D-2B44-4A7B-AE4D-D390AEFB2ED0}" type="presParOf" srcId="{7F50282D-BB04-4299-BC34-8CF425616969}" destId="{91109F81-6396-4B3F-BD50-93F2B635E1BC}" srcOrd="0" destOrd="0" presId="urn:microsoft.com/office/officeart/2005/8/layout/radial5"/>
    <dgm:cxn modelId="{993BE797-08B1-4BE7-8763-9D568A5C3D85}" type="presParOf" srcId="{FC02D95C-696C-436A-9E73-B1549220B41A}" destId="{0C98D9D9-141A-4B59-AC75-F6D98D4598B8}" srcOrd="4" destOrd="0" presId="urn:microsoft.com/office/officeart/2005/8/layout/radial5"/>
    <dgm:cxn modelId="{AAADD993-5A52-4F68-9F41-80889D93C61A}" type="presParOf" srcId="{FC02D95C-696C-436A-9E73-B1549220B41A}" destId="{C3000EC1-BE23-443F-AB6C-A39993B38F90}" srcOrd="5" destOrd="0" presId="urn:microsoft.com/office/officeart/2005/8/layout/radial5"/>
    <dgm:cxn modelId="{6F77E221-0ABD-4524-AA8F-07BF940DD60A}" type="presParOf" srcId="{C3000EC1-BE23-443F-AB6C-A39993B38F90}" destId="{A4CBF893-5A3E-406E-B166-05A26D7C7BA1}" srcOrd="0" destOrd="0" presId="urn:microsoft.com/office/officeart/2005/8/layout/radial5"/>
    <dgm:cxn modelId="{37DB9E49-1760-41D3-9BEF-D8C0F308C08A}" type="presParOf" srcId="{FC02D95C-696C-436A-9E73-B1549220B41A}" destId="{66740DDF-1372-4591-A680-E5D49A35054A}" srcOrd="6" destOrd="0" presId="urn:microsoft.com/office/officeart/2005/8/layout/radial5"/>
    <dgm:cxn modelId="{25DD33B3-598F-4A5B-871B-17BEEEFB88BA}" type="presParOf" srcId="{FC02D95C-696C-436A-9E73-B1549220B41A}" destId="{96EF0F79-B048-460A-840B-D872C2CB0705}" srcOrd="7" destOrd="0" presId="urn:microsoft.com/office/officeart/2005/8/layout/radial5"/>
    <dgm:cxn modelId="{F35D3DA1-DC4A-474B-8685-7D3DF0AACCEA}" type="presParOf" srcId="{96EF0F79-B048-460A-840B-D872C2CB0705}" destId="{52624BFC-0B42-4F42-A341-59EC73614282}" srcOrd="0" destOrd="0" presId="urn:microsoft.com/office/officeart/2005/8/layout/radial5"/>
    <dgm:cxn modelId="{6FF437C5-9F31-4CAC-97C6-0DCAB09527E2}" type="presParOf" srcId="{FC02D95C-696C-436A-9E73-B1549220B41A}" destId="{BC4600A3-F2D5-48C7-A3A5-9297B92B662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371B81-1FBB-4B3E-9B18-C87CBEE8F4E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FAAE5-173F-46E6-9962-ADF62ABB1497}">
      <dgm:prSet phldrT="[Text]"/>
      <dgm:spPr/>
      <dgm:t>
        <a:bodyPr/>
        <a:lstStyle/>
        <a:p>
          <a:r>
            <a:rPr lang="bn-IN" dirty="0" smtClean="0"/>
            <a:t>প্রাণীর জন্য পাণি</a:t>
          </a:r>
          <a:endParaRPr lang="en-US" dirty="0"/>
        </a:p>
      </dgm:t>
    </dgm:pt>
    <dgm:pt modelId="{4C876A80-38F6-4D11-BBA1-024E318DB24F}" type="parTrans" cxnId="{FB6053F6-6C96-421C-9871-6036D8EB6E2A}">
      <dgm:prSet/>
      <dgm:spPr/>
      <dgm:t>
        <a:bodyPr/>
        <a:lstStyle/>
        <a:p>
          <a:endParaRPr lang="en-US"/>
        </a:p>
      </dgm:t>
    </dgm:pt>
    <dgm:pt modelId="{4FA25A5C-5A2B-4F3D-A65F-523068CD663C}" type="sibTrans" cxnId="{FB6053F6-6C96-421C-9871-6036D8EB6E2A}">
      <dgm:prSet/>
      <dgm:spPr/>
      <dgm:t>
        <a:bodyPr/>
        <a:lstStyle/>
        <a:p>
          <a:endParaRPr lang="en-US"/>
        </a:p>
      </dgm:t>
    </dgm:pt>
    <dgm:pt modelId="{CA333121-FC6E-4D3A-8EFE-09104642A0D6}">
      <dgm:prSet phldrT="[Text]"/>
      <dgm:spPr/>
      <dgm:t>
        <a:bodyPr/>
        <a:lstStyle/>
        <a:p>
          <a:r>
            <a:rPr lang="bn-IN" dirty="0" smtClean="0"/>
            <a:t>পানি খাদ্য পরিপাকে সাহায্য করে</a:t>
          </a:r>
          <a:endParaRPr lang="en-US" dirty="0"/>
        </a:p>
      </dgm:t>
    </dgm:pt>
    <dgm:pt modelId="{D0CE5DCF-543B-43DF-86CE-53C3BAC1BAC0}" type="parTrans" cxnId="{645D435E-5DAB-4D73-A9B2-5733159A39A6}">
      <dgm:prSet/>
      <dgm:spPr/>
      <dgm:t>
        <a:bodyPr/>
        <a:lstStyle/>
        <a:p>
          <a:endParaRPr lang="en-US"/>
        </a:p>
      </dgm:t>
    </dgm:pt>
    <dgm:pt modelId="{EFE38794-DB20-4CD2-8E20-FFC742AA59EB}" type="sibTrans" cxnId="{645D435E-5DAB-4D73-A9B2-5733159A39A6}">
      <dgm:prSet/>
      <dgm:spPr/>
      <dgm:t>
        <a:bodyPr/>
        <a:lstStyle/>
        <a:p>
          <a:endParaRPr lang="en-US"/>
        </a:p>
      </dgm:t>
    </dgm:pt>
    <dgm:pt modelId="{3C54FD24-076F-475C-9CB4-25D071CEC9C7}">
      <dgm:prSet phldrT="[Text]"/>
      <dgm:spPr/>
      <dgm:t>
        <a:bodyPr/>
        <a:lstStyle/>
        <a:p>
          <a:r>
            <a:rPr lang="bn-IN" dirty="0" smtClean="0"/>
            <a:t>পুষ্টি উপাদান শোষণ করে</a:t>
          </a:r>
          <a:endParaRPr lang="en-US" dirty="0"/>
        </a:p>
      </dgm:t>
    </dgm:pt>
    <dgm:pt modelId="{8975F525-C0B2-497B-9114-F9F15FC87494}" type="parTrans" cxnId="{B07B9CBD-A2E4-4427-B5C5-CF3123D15CB5}">
      <dgm:prSet/>
      <dgm:spPr/>
      <dgm:t>
        <a:bodyPr/>
        <a:lstStyle/>
        <a:p>
          <a:endParaRPr lang="en-US"/>
        </a:p>
      </dgm:t>
    </dgm:pt>
    <dgm:pt modelId="{1BB76E43-59A3-4797-B4B4-38F87DC97F66}" type="sibTrans" cxnId="{B07B9CBD-A2E4-4427-B5C5-CF3123D15CB5}">
      <dgm:prSet/>
      <dgm:spPr/>
      <dgm:t>
        <a:bodyPr/>
        <a:lstStyle/>
        <a:p>
          <a:endParaRPr lang="en-US"/>
        </a:p>
      </dgm:t>
    </dgm:pt>
    <dgm:pt modelId="{D55F0864-5BF2-423A-A654-DCB60BC23F9A}">
      <dgm:prSet phldrT="[Text]" custT="1"/>
      <dgm:spPr/>
      <dgm:t>
        <a:bodyPr/>
        <a:lstStyle/>
        <a:p>
          <a:r>
            <a:rPr lang="bn-IN" sz="1600" b="1" dirty="0" smtClean="0"/>
            <a:t>দেহের স্বাভাবিক তাপমাত্রা বজায় রাখে</a:t>
          </a:r>
          <a:endParaRPr lang="en-US" sz="1600" b="1" dirty="0"/>
        </a:p>
      </dgm:t>
    </dgm:pt>
    <dgm:pt modelId="{892935E6-E61C-47FB-B23A-D9C7431CCD01}" type="parTrans" cxnId="{38CDE334-AA5F-48B2-A9DF-97A0615F1F78}">
      <dgm:prSet/>
      <dgm:spPr/>
      <dgm:t>
        <a:bodyPr/>
        <a:lstStyle/>
        <a:p>
          <a:endParaRPr lang="en-US"/>
        </a:p>
      </dgm:t>
    </dgm:pt>
    <dgm:pt modelId="{99570ABD-F470-4A51-A8D6-B93B89B32F4C}" type="sibTrans" cxnId="{38CDE334-AA5F-48B2-A9DF-97A0615F1F78}">
      <dgm:prSet/>
      <dgm:spPr/>
      <dgm:t>
        <a:bodyPr/>
        <a:lstStyle/>
        <a:p>
          <a:endParaRPr lang="en-US"/>
        </a:p>
      </dgm:t>
    </dgm:pt>
    <dgm:pt modelId="{1B91FF9A-89C9-4F51-B22D-4265C34F234D}">
      <dgm:prSet phldrT="[Text]"/>
      <dgm:spPr/>
      <dgm:t>
        <a:bodyPr/>
        <a:lstStyle/>
        <a:p>
          <a:r>
            <a:rPr lang="bn-IN" dirty="0" smtClean="0"/>
            <a:t>মানব জাতির বেচেঁ থাকার জন্য</a:t>
          </a:r>
          <a:endParaRPr lang="en-US" dirty="0"/>
        </a:p>
      </dgm:t>
    </dgm:pt>
    <dgm:pt modelId="{C65C5AA3-80A1-4DAC-8CD5-A96EB3073D9D}" type="parTrans" cxnId="{3CF3D934-8DF5-4E08-A217-7F43EA8609FA}">
      <dgm:prSet/>
      <dgm:spPr/>
      <dgm:t>
        <a:bodyPr/>
        <a:lstStyle/>
        <a:p>
          <a:endParaRPr lang="en-US"/>
        </a:p>
      </dgm:t>
    </dgm:pt>
    <dgm:pt modelId="{17D340E1-ABC3-44C8-9FFC-8FED27BC8CF6}" type="sibTrans" cxnId="{3CF3D934-8DF5-4E08-A217-7F43EA8609FA}">
      <dgm:prSet/>
      <dgm:spPr/>
      <dgm:t>
        <a:bodyPr/>
        <a:lstStyle/>
        <a:p>
          <a:endParaRPr lang="en-US"/>
        </a:p>
      </dgm:t>
    </dgm:pt>
    <dgm:pt modelId="{4DFA5D87-F505-4610-BF04-6629F8BB7F38}" type="pres">
      <dgm:prSet presAssocID="{B0371B81-1FBB-4B3E-9B18-C87CBEE8F4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CAA6A0-D562-41A1-9EC8-4EFE647EBE5A}" type="pres">
      <dgm:prSet presAssocID="{5F7FAAE5-173F-46E6-9962-ADF62ABB1497}" presName="centerShape" presStyleLbl="node0" presStyleIdx="0" presStyleCnt="1" custLinFactNeighborX="2965" custLinFactNeighborY="-7967"/>
      <dgm:spPr/>
      <dgm:t>
        <a:bodyPr/>
        <a:lstStyle/>
        <a:p>
          <a:endParaRPr lang="en-US"/>
        </a:p>
      </dgm:t>
    </dgm:pt>
    <dgm:pt modelId="{BA287AAC-E468-4ED9-A953-5A7F4791E90F}" type="pres">
      <dgm:prSet presAssocID="{D0CE5DCF-543B-43DF-86CE-53C3BAC1BAC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E5FD9E8-D082-4340-B90D-BB302C708C8C}" type="pres">
      <dgm:prSet presAssocID="{D0CE5DCF-543B-43DF-86CE-53C3BAC1BAC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285AC5B-1823-4AD9-82C2-0A018081F077}" type="pres">
      <dgm:prSet presAssocID="{CA333121-FC6E-4D3A-8EFE-09104642A0D6}" presName="node" presStyleLbl="node1" presStyleIdx="0" presStyleCnt="4" custRadScaleRad="95902" custRadScaleInc="-2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23D19-07EC-4765-AB5C-2C5FD1C9D6FC}" type="pres">
      <dgm:prSet presAssocID="{8975F525-C0B2-497B-9114-F9F15FC8749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4F28F05-6401-4414-93BC-5A053374DFEC}" type="pres">
      <dgm:prSet presAssocID="{8975F525-C0B2-497B-9114-F9F15FC8749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3F368B7-5FEA-4021-BFCA-85DABBB77CAD}" type="pres">
      <dgm:prSet presAssocID="{3C54FD24-076F-475C-9CB4-25D071CEC9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BB9B9-77A6-4C53-9E9A-0DA7CA653125}" type="pres">
      <dgm:prSet presAssocID="{892935E6-E61C-47FB-B23A-D9C7431CCD0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EFC320B-D145-48B3-9F37-A2352560AA2B}" type="pres">
      <dgm:prSet presAssocID="{892935E6-E61C-47FB-B23A-D9C7431CCD0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7D3579A-B64B-4225-8126-1663D805656B}" type="pres">
      <dgm:prSet presAssocID="{D55F0864-5BF2-423A-A654-DCB60BC23F9A}" presName="node" presStyleLbl="node1" presStyleIdx="2" presStyleCnt="4" custScaleX="121330" custScaleY="81560" custRadScaleRad="80379" custRadScaleInc="-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4C5D1-2AE5-4923-8E39-C2895C26D701}" type="pres">
      <dgm:prSet presAssocID="{C65C5AA3-80A1-4DAC-8CD5-A96EB3073D9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79739C61-238C-4BC7-910F-FC151A43E984}" type="pres">
      <dgm:prSet presAssocID="{C65C5AA3-80A1-4DAC-8CD5-A96EB3073D9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0B4BC2B-D958-4D3D-9AEC-C703B8A69171}" type="pres">
      <dgm:prSet presAssocID="{1B91FF9A-89C9-4F51-B22D-4265C34F23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053F6-6C96-421C-9871-6036D8EB6E2A}" srcId="{B0371B81-1FBB-4B3E-9B18-C87CBEE8F4E5}" destId="{5F7FAAE5-173F-46E6-9962-ADF62ABB1497}" srcOrd="0" destOrd="0" parTransId="{4C876A80-38F6-4D11-BBA1-024E318DB24F}" sibTransId="{4FA25A5C-5A2B-4F3D-A65F-523068CD663C}"/>
    <dgm:cxn modelId="{645D435E-5DAB-4D73-A9B2-5733159A39A6}" srcId="{5F7FAAE5-173F-46E6-9962-ADF62ABB1497}" destId="{CA333121-FC6E-4D3A-8EFE-09104642A0D6}" srcOrd="0" destOrd="0" parTransId="{D0CE5DCF-543B-43DF-86CE-53C3BAC1BAC0}" sibTransId="{EFE38794-DB20-4CD2-8E20-FFC742AA59EB}"/>
    <dgm:cxn modelId="{CF1D1A8B-77BC-4591-BB6D-39B888E25AEA}" type="presOf" srcId="{D55F0864-5BF2-423A-A654-DCB60BC23F9A}" destId="{57D3579A-B64B-4225-8126-1663D805656B}" srcOrd="0" destOrd="0" presId="urn:microsoft.com/office/officeart/2005/8/layout/radial5"/>
    <dgm:cxn modelId="{16E17B07-4CE2-416B-9099-E42CA8DFB5DC}" type="presOf" srcId="{3C54FD24-076F-475C-9CB4-25D071CEC9C7}" destId="{63F368B7-5FEA-4021-BFCA-85DABBB77CAD}" srcOrd="0" destOrd="0" presId="urn:microsoft.com/office/officeart/2005/8/layout/radial5"/>
    <dgm:cxn modelId="{38CDE334-AA5F-48B2-A9DF-97A0615F1F78}" srcId="{5F7FAAE5-173F-46E6-9962-ADF62ABB1497}" destId="{D55F0864-5BF2-423A-A654-DCB60BC23F9A}" srcOrd="2" destOrd="0" parTransId="{892935E6-E61C-47FB-B23A-D9C7431CCD01}" sibTransId="{99570ABD-F470-4A51-A8D6-B93B89B32F4C}"/>
    <dgm:cxn modelId="{422AC4CE-125C-4233-BAFE-FF56D805DD14}" type="presOf" srcId="{892935E6-E61C-47FB-B23A-D9C7431CCD01}" destId="{1EFC320B-D145-48B3-9F37-A2352560AA2B}" srcOrd="1" destOrd="0" presId="urn:microsoft.com/office/officeart/2005/8/layout/radial5"/>
    <dgm:cxn modelId="{90259AA5-7D2D-4238-AFCD-4D4FC0439450}" type="presOf" srcId="{1B91FF9A-89C9-4F51-B22D-4265C34F234D}" destId="{C0B4BC2B-D958-4D3D-9AEC-C703B8A69171}" srcOrd="0" destOrd="0" presId="urn:microsoft.com/office/officeart/2005/8/layout/radial5"/>
    <dgm:cxn modelId="{1A9D841F-081F-4FD1-A177-A544546AD4F9}" type="presOf" srcId="{B0371B81-1FBB-4B3E-9B18-C87CBEE8F4E5}" destId="{4DFA5D87-F505-4610-BF04-6629F8BB7F38}" srcOrd="0" destOrd="0" presId="urn:microsoft.com/office/officeart/2005/8/layout/radial5"/>
    <dgm:cxn modelId="{6C6920E4-A255-477B-947F-90BBEEE95CC7}" type="presOf" srcId="{8975F525-C0B2-497B-9114-F9F15FC87494}" destId="{B2023D19-07EC-4765-AB5C-2C5FD1C9D6FC}" srcOrd="0" destOrd="0" presId="urn:microsoft.com/office/officeart/2005/8/layout/radial5"/>
    <dgm:cxn modelId="{3CF3D934-8DF5-4E08-A217-7F43EA8609FA}" srcId="{5F7FAAE5-173F-46E6-9962-ADF62ABB1497}" destId="{1B91FF9A-89C9-4F51-B22D-4265C34F234D}" srcOrd="3" destOrd="0" parTransId="{C65C5AA3-80A1-4DAC-8CD5-A96EB3073D9D}" sibTransId="{17D340E1-ABC3-44C8-9FFC-8FED27BC8CF6}"/>
    <dgm:cxn modelId="{B3D3F275-894B-4905-8DBC-B3503DB63EAC}" type="presOf" srcId="{5F7FAAE5-173F-46E6-9962-ADF62ABB1497}" destId="{A3CAA6A0-D562-41A1-9EC8-4EFE647EBE5A}" srcOrd="0" destOrd="0" presId="urn:microsoft.com/office/officeart/2005/8/layout/radial5"/>
    <dgm:cxn modelId="{22207317-B081-4DBA-8BBD-1372C44972EC}" type="presOf" srcId="{D0CE5DCF-543B-43DF-86CE-53C3BAC1BAC0}" destId="{2E5FD9E8-D082-4340-B90D-BB302C708C8C}" srcOrd="1" destOrd="0" presId="urn:microsoft.com/office/officeart/2005/8/layout/radial5"/>
    <dgm:cxn modelId="{B07B9CBD-A2E4-4427-B5C5-CF3123D15CB5}" srcId="{5F7FAAE5-173F-46E6-9962-ADF62ABB1497}" destId="{3C54FD24-076F-475C-9CB4-25D071CEC9C7}" srcOrd="1" destOrd="0" parTransId="{8975F525-C0B2-497B-9114-F9F15FC87494}" sibTransId="{1BB76E43-59A3-4797-B4B4-38F87DC97F66}"/>
    <dgm:cxn modelId="{293BEE2F-FF42-47E1-90D5-5B7CB955DECE}" type="presOf" srcId="{D0CE5DCF-543B-43DF-86CE-53C3BAC1BAC0}" destId="{BA287AAC-E468-4ED9-A953-5A7F4791E90F}" srcOrd="0" destOrd="0" presId="urn:microsoft.com/office/officeart/2005/8/layout/radial5"/>
    <dgm:cxn modelId="{5F7A7AD2-9A58-4DA1-B5E5-96C2D6D98761}" type="presOf" srcId="{CA333121-FC6E-4D3A-8EFE-09104642A0D6}" destId="{A285AC5B-1823-4AD9-82C2-0A018081F077}" srcOrd="0" destOrd="0" presId="urn:microsoft.com/office/officeart/2005/8/layout/radial5"/>
    <dgm:cxn modelId="{56E7A17D-2378-47B4-9C99-1147B5FA0C01}" type="presOf" srcId="{892935E6-E61C-47FB-B23A-D9C7431CCD01}" destId="{8A7BB9B9-77A6-4C53-9E9A-0DA7CA653125}" srcOrd="0" destOrd="0" presId="urn:microsoft.com/office/officeart/2005/8/layout/radial5"/>
    <dgm:cxn modelId="{1A9F87B7-CE7E-4728-83D4-DF2EAE6AEF18}" type="presOf" srcId="{C65C5AA3-80A1-4DAC-8CD5-A96EB3073D9D}" destId="{7104C5D1-2AE5-4923-8E39-C2895C26D701}" srcOrd="0" destOrd="0" presId="urn:microsoft.com/office/officeart/2005/8/layout/radial5"/>
    <dgm:cxn modelId="{F627369C-1691-453D-BA5D-F57807784FBC}" type="presOf" srcId="{8975F525-C0B2-497B-9114-F9F15FC87494}" destId="{74F28F05-6401-4414-93BC-5A053374DFEC}" srcOrd="1" destOrd="0" presId="urn:microsoft.com/office/officeart/2005/8/layout/radial5"/>
    <dgm:cxn modelId="{F3230CC1-45A9-418B-84B5-B46C9CE5A35E}" type="presOf" srcId="{C65C5AA3-80A1-4DAC-8CD5-A96EB3073D9D}" destId="{79739C61-238C-4BC7-910F-FC151A43E984}" srcOrd="1" destOrd="0" presId="urn:microsoft.com/office/officeart/2005/8/layout/radial5"/>
    <dgm:cxn modelId="{8BAE8164-6C41-4B21-A4EE-360B9F8C7A67}" type="presParOf" srcId="{4DFA5D87-F505-4610-BF04-6629F8BB7F38}" destId="{A3CAA6A0-D562-41A1-9EC8-4EFE647EBE5A}" srcOrd="0" destOrd="0" presId="urn:microsoft.com/office/officeart/2005/8/layout/radial5"/>
    <dgm:cxn modelId="{C8F65317-90CC-475E-BFD4-F98246FDFA54}" type="presParOf" srcId="{4DFA5D87-F505-4610-BF04-6629F8BB7F38}" destId="{BA287AAC-E468-4ED9-A953-5A7F4791E90F}" srcOrd="1" destOrd="0" presId="urn:microsoft.com/office/officeart/2005/8/layout/radial5"/>
    <dgm:cxn modelId="{A0B01D42-9301-46AE-A569-3A2F20BBCAD5}" type="presParOf" srcId="{BA287AAC-E468-4ED9-A953-5A7F4791E90F}" destId="{2E5FD9E8-D082-4340-B90D-BB302C708C8C}" srcOrd="0" destOrd="0" presId="urn:microsoft.com/office/officeart/2005/8/layout/radial5"/>
    <dgm:cxn modelId="{711D1B4F-95DB-432E-AEEB-794786D050E6}" type="presParOf" srcId="{4DFA5D87-F505-4610-BF04-6629F8BB7F38}" destId="{A285AC5B-1823-4AD9-82C2-0A018081F077}" srcOrd="2" destOrd="0" presId="urn:microsoft.com/office/officeart/2005/8/layout/radial5"/>
    <dgm:cxn modelId="{838DE8E6-1285-4EC4-98A4-643040E04B47}" type="presParOf" srcId="{4DFA5D87-F505-4610-BF04-6629F8BB7F38}" destId="{B2023D19-07EC-4765-AB5C-2C5FD1C9D6FC}" srcOrd="3" destOrd="0" presId="urn:microsoft.com/office/officeart/2005/8/layout/radial5"/>
    <dgm:cxn modelId="{60AA8139-5B12-49F5-B2F9-2EDD7ACFA000}" type="presParOf" srcId="{B2023D19-07EC-4765-AB5C-2C5FD1C9D6FC}" destId="{74F28F05-6401-4414-93BC-5A053374DFEC}" srcOrd="0" destOrd="0" presId="urn:microsoft.com/office/officeart/2005/8/layout/radial5"/>
    <dgm:cxn modelId="{0E3AD460-165C-4472-9358-578555965924}" type="presParOf" srcId="{4DFA5D87-F505-4610-BF04-6629F8BB7F38}" destId="{63F368B7-5FEA-4021-BFCA-85DABBB77CAD}" srcOrd="4" destOrd="0" presId="urn:microsoft.com/office/officeart/2005/8/layout/radial5"/>
    <dgm:cxn modelId="{7C730DF1-6484-42CD-BE0F-DF36A33FED41}" type="presParOf" srcId="{4DFA5D87-F505-4610-BF04-6629F8BB7F38}" destId="{8A7BB9B9-77A6-4C53-9E9A-0DA7CA653125}" srcOrd="5" destOrd="0" presId="urn:microsoft.com/office/officeart/2005/8/layout/radial5"/>
    <dgm:cxn modelId="{9EF6DA29-250A-44DB-A2E0-CAB3B3281975}" type="presParOf" srcId="{8A7BB9B9-77A6-4C53-9E9A-0DA7CA653125}" destId="{1EFC320B-D145-48B3-9F37-A2352560AA2B}" srcOrd="0" destOrd="0" presId="urn:microsoft.com/office/officeart/2005/8/layout/radial5"/>
    <dgm:cxn modelId="{5BF1A812-4209-4B2D-A523-4173D41112B0}" type="presParOf" srcId="{4DFA5D87-F505-4610-BF04-6629F8BB7F38}" destId="{57D3579A-B64B-4225-8126-1663D805656B}" srcOrd="6" destOrd="0" presId="urn:microsoft.com/office/officeart/2005/8/layout/radial5"/>
    <dgm:cxn modelId="{441C8C53-BFE7-4C24-879D-D33FB4CD87BC}" type="presParOf" srcId="{4DFA5D87-F505-4610-BF04-6629F8BB7F38}" destId="{7104C5D1-2AE5-4923-8E39-C2895C26D701}" srcOrd="7" destOrd="0" presId="urn:microsoft.com/office/officeart/2005/8/layout/radial5"/>
    <dgm:cxn modelId="{A5A65C69-0802-465A-93E8-5B132767B62D}" type="presParOf" srcId="{7104C5D1-2AE5-4923-8E39-C2895C26D701}" destId="{79739C61-238C-4BC7-910F-FC151A43E984}" srcOrd="0" destOrd="0" presId="urn:microsoft.com/office/officeart/2005/8/layout/radial5"/>
    <dgm:cxn modelId="{B1E2208F-57F7-422D-B8E9-14DC58664C1E}" type="presParOf" srcId="{4DFA5D87-F505-4610-BF04-6629F8BB7F38}" destId="{C0B4BC2B-D958-4D3D-9AEC-C703B8A6917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96CC0-38E9-4F86-B6DC-3F83B56100D9}">
      <dsp:nvSpPr>
        <dsp:cNvPr id="0" name=""/>
        <dsp:cNvSpPr/>
      </dsp:nvSpPr>
      <dsp:spPr>
        <a:xfrm>
          <a:off x="4522461" y="2701636"/>
          <a:ext cx="2474085" cy="2286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/>
            <a:t>প্রাকৃতিক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/>
            <a:t>উৎস</a:t>
          </a:r>
          <a:endParaRPr lang="en-US" sz="2800" b="1" kern="1200" dirty="0"/>
        </a:p>
      </dsp:txBody>
      <dsp:txXfrm>
        <a:off x="4884782" y="3036431"/>
        <a:ext cx="1749443" cy="1616531"/>
      </dsp:txXfrm>
    </dsp:sp>
    <dsp:sp modelId="{C35BF76E-F887-40F1-B8C1-0BC4FFABF590}">
      <dsp:nvSpPr>
        <dsp:cNvPr id="0" name=""/>
        <dsp:cNvSpPr/>
      </dsp:nvSpPr>
      <dsp:spPr>
        <a:xfrm rot="16200000">
          <a:off x="5583426" y="2038338"/>
          <a:ext cx="352157" cy="682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636250" y="2227578"/>
        <a:ext cx="246510" cy="409249"/>
      </dsp:txXfrm>
    </dsp:sp>
    <dsp:sp modelId="{BAA6D775-1E1F-4796-91D0-0E3D209DD9B1}">
      <dsp:nvSpPr>
        <dsp:cNvPr id="0" name=""/>
        <dsp:cNvSpPr/>
      </dsp:nvSpPr>
      <dsp:spPr>
        <a:xfrm>
          <a:off x="4568369" y="31066"/>
          <a:ext cx="2382269" cy="2006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/>
            <a:t>ঝরণা</a:t>
          </a:r>
          <a:endParaRPr lang="en-US" sz="4000" b="1" kern="1200" dirty="0"/>
        </a:p>
      </dsp:txBody>
      <dsp:txXfrm>
        <a:off x="4917244" y="324856"/>
        <a:ext cx="1684519" cy="1418541"/>
      </dsp:txXfrm>
    </dsp:sp>
    <dsp:sp modelId="{C10E167B-0977-4E02-8DD2-DA4DF8D7BB76}">
      <dsp:nvSpPr>
        <dsp:cNvPr id="0" name=""/>
        <dsp:cNvSpPr/>
      </dsp:nvSpPr>
      <dsp:spPr>
        <a:xfrm>
          <a:off x="7094421" y="3503656"/>
          <a:ext cx="235787" cy="682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094421" y="3640072"/>
        <a:ext cx="165051" cy="409249"/>
      </dsp:txXfrm>
    </dsp:sp>
    <dsp:sp modelId="{756E16F2-550D-42D5-8209-80BE47E9ECD4}">
      <dsp:nvSpPr>
        <dsp:cNvPr id="0" name=""/>
        <dsp:cNvSpPr/>
      </dsp:nvSpPr>
      <dsp:spPr>
        <a:xfrm>
          <a:off x="7441429" y="3053021"/>
          <a:ext cx="2257288" cy="1583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/>
            <a:t>বৃষ্টি</a:t>
          </a:r>
          <a:endParaRPr lang="en-US" sz="4400" b="1" kern="1200" dirty="0"/>
        </a:p>
      </dsp:txBody>
      <dsp:txXfrm>
        <a:off x="7772001" y="3284897"/>
        <a:ext cx="1596144" cy="1119599"/>
      </dsp:txXfrm>
    </dsp:sp>
    <dsp:sp modelId="{EA9A1E65-6083-4EF4-9C88-DF21A3DE2934}">
      <dsp:nvSpPr>
        <dsp:cNvPr id="0" name=""/>
        <dsp:cNvSpPr/>
      </dsp:nvSpPr>
      <dsp:spPr>
        <a:xfrm rot="5383935">
          <a:off x="5709546" y="4748787"/>
          <a:ext cx="111554" cy="682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726201" y="4868470"/>
        <a:ext cx="78088" cy="409249"/>
      </dsp:txXfrm>
    </dsp:sp>
    <dsp:sp modelId="{9EF7F263-D8AD-4EA5-AA4F-E868DB49E41E}">
      <dsp:nvSpPr>
        <dsp:cNvPr id="0" name=""/>
        <dsp:cNvSpPr/>
      </dsp:nvSpPr>
      <dsp:spPr>
        <a:xfrm>
          <a:off x="4298205" y="5198220"/>
          <a:ext cx="2944104" cy="1895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/>
            <a:t>সমুদ্র</a:t>
          </a:r>
          <a:endParaRPr lang="en-US" sz="4000" b="1" kern="1200" dirty="0"/>
        </a:p>
      </dsp:txBody>
      <dsp:txXfrm>
        <a:off x="4729359" y="5475742"/>
        <a:ext cx="2081796" cy="1339998"/>
      </dsp:txXfrm>
    </dsp:sp>
    <dsp:sp modelId="{CDDDF8B9-13DF-4651-A894-6219D0AB8466}">
      <dsp:nvSpPr>
        <dsp:cNvPr id="0" name=""/>
        <dsp:cNvSpPr/>
      </dsp:nvSpPr>
      <dsp:spPr>
        <a:xfrm rot="10800000">
          <a:off x="4172430" y="3503656"/>
          <a:ext cx="247355" cy="682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4246636" y="3640072"/>
        <a:ext cx="173149" cy="409249"/>
      </dsp:txXfrm>
    </dsp:sp>
    <dsp:sp modelId="{EF91E375-6E96-4D0A-9C07-45878508E252}">
      <dsp:nvSpPr>
        <dsp:cNvPr id="0" name=""/>
        <dsp:cNvSpPr/>
      </dsp:nvSpPr>
      <dsp:spPr>
        <a:xfrm>
          <a:off x="1842117" y="2743316"/>
          <a:ext cx="2213635" cy="2202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/>
            <a:t>নদী</a:t>
          </a:r>
          <a:endParaRPr lang="en-US" sz="4400" kern="1200" dirty="0"/>
        </a:p>
      </dsp:txBody>
      <dsp:txXfrm>
        <a:off x="2166296" y="3065903"/>
        <a:ext cx="1565277" cy="1557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548E6-ED5C-4CAF-83EB-634DF60A3B6D}">
      <dsp:nvSpPr>
        <dsp:cNvPr id="0" name=""/>
        <dsp:cNvSpPr/>
      </dsp:nvSpPr>
      <dsp:spPr>
        <a:xfrm>
          <a:off x="4206649" y="2852909"/>
          <a:ext cx="2190046" cy="2190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/>
            <a:t>মানুষের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/>
            <a:t>তৈরি উৎস</a:t>
          </a:r>
          <a:endParaRPr lang="en-US" sz="2900" kern="1200" dirty="0"/>
        </a:p>
      </dsp:txBody>
      <dsp:txXfrm>
        <a:off x="4527374" y="3173634"/>
        <a:ext cx="1548596" cy="1548596"/>
      </dsp:txXfrm>
    </dsp:sp>
    <dsp:sp modelId="{9033A768-3C00-4580-BCE7-1F8A28C7CFE7}">
      <dsp:nvSpPr>
        <dsp:cNvPr id="0" name=""/>
        <dsp:cNvSpPr/>
      </dsp:nvSpPr>
      <dsp:spPr>
        <a:xfrm rot="16200000">
          <a:off x="4971672" y="2504320"/>
          <a:ext cx="660000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660000" y="185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5172" y="2506409"/>
        <a:ext cx="33000" cy="33000"/>
      </dsp:txXfrm>
    </dsp:sp>
    <dsp:sp modelId="{4FF08B25-3260-4051-8D99-1C5727681A84}">
      <dsp:nvSpPr>
        <dsp:cNvPr id="0" name=""/>
        <dsp:cNvSpPr/>
      </dsp:nvSpPr>
      <dsp:spPr>
        <a:xfrm>
          <a:off x="4206649" y="2862"/>
          <a:ext cx="2190046" cy="2190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/>
            <a:t>কুয়া</a:t>
          </a:r>
          <a:endParaRPr lang="en-US" sz="3800" kern="1200" dirty="0"/>
        </a:p>
      </dsp:txBody>
      <dsp:txXfrm>
        <a:off x="4527374" y="323587"/>
        <a:ext cx="1548596" cy="1548596"/>
      </dsp:txXfrm>
    </dsp:sp>
    <dsp:sp modelId="{B09635A4-5081-4CF5-B095-4F68D694D09F}">
      <dsp:nvSpPr>
        <dsp:cNvPr id="0" name=""/>
        <dsp:cNvSpPr/>
      </dsp:nvSpPr>
      <dsp:spPr>
        <a:xfrm rot="1800000">
          <a:off x="6205779" y="4641856"/>
          <a:ext cx="660000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660000" y="185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19279" y="4643945"/>
        <a:ext cx="33000" cy="33000"/>
      </dsp:txXfrm>
    </dsp:sp>
    <dsp:sp modelId="{7D878832-C9D6-465E-9D9A-0D2EEE13E410}">
      <dsp:nvSpPr>
        <dsp:cNvPr id="0" name=""/>
        <dsp:cNvSpPr/>
      </dsp:nvSpPr>
      <dsp:spPr>
        <a:xfrm>
          <a:off x="6674862" y="4277933"/>
          <a:ext cx="2190046" cy="2190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/>
            <a:t>পুকুর</a:t>
          </a:r>
          <a:endParaRPr lang="en-US" sz="3800" kern="1200" dirty="0"/>
        </a:p>
      </dsp:txBody>
      <dsp:txXfrm>
        <a:off x="6995587" y="4598658"/>
        <a:ext cx="1548596" cy="1548596"/>
      </dsp:txXfrm>
    </dsp:sp>
    <dsp:sp modelId="{F629DA99-F3CA-49FC-A0AC-BCFCF51728BC}">
      <dsp:nvSpPr>
        <dsp:cNvPr id="0" name=""/>
        <dsp:cNvSpPr/>
      </dsp:nvSpPr>
      <dsp:spPr>
        <a:xfrm rot="9000000">
          <a:off x="3737566" y="4641856"/>
          <a:ext cx="660000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660000" y="185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1066" y="4643945"/>
        <a:ext cx="33000" cy="33000"/>
      </dsp:txXfrm>
    </dsp:sp>
    <dsp:sp modelId="{82E4056D-11B9-4BC5-9BDF-AF74C4861C45}">
      <dsp:nvSpPr>
        <dsp:cNvPr id="0" name=""/>
        <dsp:cNvSpPr/>
      </dsp:nvSpPr>
      <dsp:spPr>
        <a:xfrm>
          <a:off x="1738436" y="4277933"/>
          <a:ext cx="2190046" cy="2190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/>
            <a:t>নলকুপ</a:t>
          </a:r>
          <a:endParaRPr lang="en-US" sz="3800" kern="1200" dirty="0"/>
        </a:p>
      </dsp:txBody>
      <dsp:txXfrm>
        <a:off x="2059161" y="4598658"/>
        <a:ext cx="1548596" cy="1548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368F0-2EA9-4063-9E04-BD9BD96ABE57}">
      <dsp:nvSpPr>
        <dsp:cNvPr id="0" name=""/>
        <dsp:cNvSpPr/>
      </dsp:nvSpPr>
      <dsp:spPr>
        <a:xfrm>
          <a:off x="4199894" y="2036622"/>
          <a:ext cx="2297888" cy="2148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উদ্ভিদের জন্য </a:t>
          </a:r>
          <a:r>
            <a:rPr lang="en-US" sz="40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40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6412" y="2351284"/>
        <a:ext cx="1624852" cy="1519320"/>
      </dsp:txXfrm>
    </dsp:sp>
    <dsp:sp modelId="{0F03E683-C3B1-447D-9CB2-7B0C60836B26}">
      <dsp:nvSpPr>
        <dsp:cNvPr id="0" name=""/>
        <dsp:cNvSpPr/>
      </dsp:nvSpPr>
      <dsp:spPr>
        <a:xfrm rot="16200000">
          <a:off x="5300064" y="1667610"/>
          <a:ext cx="97548" cy="55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4696" y="1794141"/>
        <a:ext cx="68284" cy="335695"/>
      </dsp:txXfrm>
    </dsp:sp>
    <dsp:sp modelId="{9F8D30D4-6400-4202-9C9A-54D7BE19386D}">
      <dsp:nvSpPr>
        <dsp:cNvPr id="0" name=""/>
        <dsp:cNvSpPr/>
      </dsp:nvSpPr>
      <dsp:spPr>
        <a:xfrm>
          <a:off x="4107594" y="-238323"/>
          <a:ext cx="2482488" cy="2090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  তৈরিতে পাণি প্রয়োজন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1146" y="67881"/>
        <a:ext cx="1755384" cy="1478484"/>
      </dsp:txXfrm>
    </dsp:sp>
    <dsp:sp modelId="{7F50282D-BB04-4299-BC34-8CF425616969}">
      <dsp:nvSpPr>
        <dsp:cNvPr id="0" name=""/>
        <dsp:cNvSpPr/>
      </dsp:nvSpPr>
      <dsp:spPr>
        <a:xfrm rot="44361">
          <a:off x="6820410" y="2855205"/>
          <a:ext cx="777645" cy="55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20417" y="2966021"/>
        <a:ext cx="609797" cy="335695"/>
      </dsp:txXfrm>
    </dsp:sp>
    <dsp:sp modelId="{0C98D9D9-141A-4B59-AC75-F6D98D4598B8}">
      <dsp:nvSpPr>
        <dsp:cNvPr id="0" name=""/>
        <dsp:cNvSpPr/>
      </dsp:nvSpPr>
      <dsp:spPr>
        <a:xfrm>
          <a:off x="7964730" y="2155616"/>
          <a:ext cx="1935682" cy="2003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মাটি থেকেপুষ্টি উপাদান সংগ্রহের জন্য পানি প্রয়োজন  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48204" y="2448971"/>
        <a:ext cx="1368734" cy="1416441"/>
      </dsp:txXfrm>
    </dsp:sp>
    <dsp:sp modelId="{C3000EC1-BE23-443F-AB6C-A39993B38F90}">
      <dsp:nvSpPr>
        <dsp:cNvPr id="0" name=""/>
        <dsp:cNvSpPr/>
      </dsp:nvSpPr>
      <dsp:spPr>
        <a:xfrm rot="5492038">
          <a:off x="5279939" y="3975188"/>
          <a:ext cx="76528" cy="55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291725" y="4075612"/>
        <a:ext cx="53570" cy="335695"/>
      </dsp:txXfrm>
    </dsp:sp>
    <dsp:sp modelId="{66740DDF-1372-4591-A680-E5D49A35054A}">
      <dsp:nvSpPr>
        <dsp:cNvPr id="0" name=""/>
        <dsp:cNvSpPr/>
      </dsp:nvSpPr>
      <dsp:spPr>
        <a:xfrm>
          <a:off x="4084307" y="4328953"/>
          <a:ext cx="2405673" cy="2171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প্রচন্ড গরমে উদ্ভের দেহ শীতল রাখতে সাহায্য করে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36610" y="4646980"/>
        <a:ext cx="1701067" cy="1535570"/>
      </dsp:txXfrm>
    </dsp:sp>
    <dsp:sp modelId="{96EF0F79-B048-460A-840B-D872C2CB0705}">
      <dsp:nvSpPr>
        <dsp:cNvPr id="0" name=""/>
        <dsp:cNvSpPr/>
      </dsp:nvSpPr>
      <dsp:spPr>
        <a:xfrm rot="10784961">
          <a:off x="3157808" y="2839172"/>
          <a:ext cx="736420" cy="559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25655" y="2950704"/>
        <a:ext cx="568572" cy="335695"/>
      </dsp:txXfrm>
    </dsp:sp>
    <dsp:sp modelId="{BC4600A3-F2D5-48C7-A3A5-9297B92B662F}">
      <dsp:nvSpPr>
        <dsp:cNvPr id="0" name=""/>
        <dsp:cNvSpPr/>
      </dsp:nvSpPr>
      <dsp:spPr>
        <a:xfrm>
          <a:off x="843126" y="1947006"/>
          <a:ext cx="1967327" cy="2358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উদ্ভিদেরদেহে ৯০ শতাংশ পা</a:t>
          </a: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1234" y="2292428"/>
        <a:ext cx="1391111" cy="1667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AA6A0-D562-41A1-9EC8-4EFE647EBE5A}">
      <dsp:nvSpPr>
        <dsp:cNvPr id="0" name=""/>
        <dsp:cNvSpPr/>
      </dsp:nvSpPr>
      <dsp:spPr>
        <a:xfrm>
          <a:off x="4595309" y="2032008"/>
          <a:ext cx="1277160" cy="1277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প্রাণীর জন্য পাণি</a:t>
          </a:r>
          <a:endParaRPr lang="en-US" sz="1800" kern="1200" dirty="0"/>
        </a:p>
      </dsp:txBody>
      <dsp:txXfrm>
        <a:off x="4782345" y="2219044"/>
        <a:ext cx="903088" cy="903088"/>
      </dsp:txXfrm>
    </dsp:sp>
    <dsp:sp modelId="{BA287AAC-E468-4ED9-A953-5A7F4791E90F}">
      <dsp:nvSpPr>
        <dsp:cNvPr id="0" name=""/>
        <dsp:cNvSpPr/>
      </dsp:nvSpPr>
      <dsp:spPr>
        <a:xfrm rot="15866916">
          <a:off x="5069839" y="1613549"/>
          <a:ext cx="173782" cy="526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098428" y="1744763"/>
        <a:ext cx="121647" cy="315806"/>
      </dsp:txXfrm>
    </dsp:sp>
    <dsp:sp modelId="{A285AC5B-1823-4AD9-82C2-0A018081F077}">
      <dsp:nvSpPr>
        <dsp:cNvPr id="0" name=""/>
        <dsp:cNvSpPr/>
      </dsp:nvSpPr>
      <dsp:spPr>
        <a:xfrm>
          <a:off x="4291478" y="164207"/>
          <a:ext cx="1548072" cy="1548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পানি খাদ্য পরিপাকে সাহায্য করে</a:t>
          </a:r>
          <a:endParaRPr lang="en-US" sz="1600" kern="1200" dirty="0"/>
        </a:p>
      </dsp:txBody>
      <dsp:txXfrm>
        <a:off x="4518188" y="390917"/>
        <a:ext cx="1094652" cy="1094652"/>
      </dsp:txXfrm>
    </dsp:sp>
    <dsp:sp modelId="{B2023D19-07EC-4765-AB5C-2C5FD1C9D6FC}">
      <dsp:nvSpPr>
        <dsp:cNvPr id="0" name=""/>
        <dsp:cNvSpPr/>
      </dsp:nvSpPr>
      <dsp:spPr>
        <a:xfrm rot="576826">
          <a:off x="6003076" y="2567091"/>
          <a:ext cx="346992" cy="526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003807" y="2663668"/>
        <a:ext cx="242894" cy="315806"/>
      </dsp:txXfrm>
    </dsp:sp>
    <dsp:sp modelId="{63F368B7-5FEA-4021-BFCA-85DABBB77CAD}">
      <dsp:nvSpPr>
        <dsp:cNvPr id="0" name=""/>
        <dsp:cNvSpPr/>
      </dsp:nvSpPr>
      <dsp:spPr>
        <a:xfrm>
          <a:off x="6498139" y="2241805"/>
          <a:ext cx="1548072" cy="1548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পুষ্টি উপাদান শোষণ করে</a:t>
          </a:r>
          <a:endParaRPr lang="en-US" sz="1600" kern="1200" dirty="0"/>
        </a:p>
      </dsp:txBody>
      <dsp:txXfrm>
        <a:off x="6724849" y="2468515"/>
        <a:ext cx="1094652" cy="1094652"/>
      </dsp:txXfrm>
    </dsp:sp>
    <dsp:sp modelId="{8A7BB9B9-77A6-4C53-9E9A-0DA7CA653125}">
      <dsp:nvSpPr>
        <dsp:cNvPr id="0" name=""/>
        <dsp:cNvSpPr/>
      </dsp:nvSpPr>
      <dsp:spPr>
        <a:xfrm rot="5567743">
          <a:off x="4966370" y="3441916"/>
          <a:ext cx="434003" cy="526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034646" y="3482162"/>
        <a:ext cx="303802" cy="315806"/>
      </dsp:txXfrm>
    </dsp:sp>
    <dsp:sp modelId="{57D3579A-B64B-4225-8126-1663D805656B}">
      <dsp:nvSpPr>
        <dsp:cNvPr id="0" name=""/>
        <dsp:cNvSpPr/>
      </dsp:nvSpPr>
      <dsp:spPr>
        <a:xfrm>
          <a:off x="4192852" y="4125967"/>
          <a:ext cx="1878276" cy="126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দেহের স্বাভাবিক তাপমাত্রা বজায় রাখে</a:t>
          </a:r>
          <a:endParaRPr lang="en-US" sz="1600" b="1" kern="1200" dirty="0"/>
        </a:p>
      </dsp:txBody>
      <dsp:txXfrm>
        <a:off x="4467919" y="4310872"/>
        <a:ext cx="1328142" cy="892798"/>
      </dsp:txXfrm>
    </dsp:sp>
    <dsp:sp modelId="{7104C5D1-2AE5-4923-8E39-C2895C26D701}">
      <dsp:nvSpPr>
        <dsp:cNvPr id="0" name=""/>
        <dsp:cNvSpPr/>
      </dsp:nvSpPr>
      <dsp:spPr>
        <a:xfrm rot="10286742">
          <a:off x="3925962" y="2567941"/>
          <a:ext cx="481489" cy="526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69606" y="2662467"/>
        <a:ext cx="337042" cy="315806"/>
      </dsp:txXfrm>
    </dsp:sp>
    <dsp:sp modelId="{C0B4BC2B-D958-4D3D-9AEC-C703B8A69171}">
      <dsp:nvSpPr>
        <dsp:cNvPr id="0" name=""/>
        <dsp:cNvSpPr/>
      </dsp:nvSpPr>
      <dsp:spPr>
        <a:xfrm>
          <a:off x="2164587" y="2241805"/>
          <a:ext cx="1548072" cy="1548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মানব জাতির বেচেঁ থাকার জন্য</a:t>
          </a:r>
          <a:endParaRPr lang="en-US" sz="1600" kern="1200" dirty="0"/>
        </a:p>
      </dsp:txBody>
      <dsp:txXfrm>
        <a:off x="2391297" y="2468515"/>
        <a:ext cx="1094652" cy="1094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9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3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0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0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0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30D9-211F-4CC6-9CA3-B7985AA947D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1834-9629-45A6-9C38-9470799D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43"/>
            <a:ext cx="11291455" cy="6968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5782" y="152400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chemeClr val="bg1"/>
                </a:solidFill>
              </a:rPr>
              <a:t>সবাই শুভেচ্ছা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05" y="566737"/>
            <a:ext cx="4762500" cy="2676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2691" y="3643745"/>
            <a:ext cx="4932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/>
              <a:t>কুপ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1209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914401"/>
            <a:ext cx="9531927" cy="3408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আজকের পাঠ ঃজীবনের জন্য পানি।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5871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872836" y="1413164"/>
            <a:ext cx="10030691" cy="3172691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মূল প্রশ্নঃ  উদ্ভিদ ওপ্রাণীর জন্য কেন পানি প্রয়োজন 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9818" y="1080655"/>
            <a:ext cx="10446327" cy="52924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প্রশ্ন  আমরা কথো থেকে পাণি পাই?</a:t>
            </a:r>
          </a:p>
          <a:p>
            <a:pPr algn="ctr"/>
            <a:r>
              <a:rPr lang="bn-IN" sz="4400" b="1" dirty="0" smtClean="0"/>
              <a:t>পাণি আমাদের কেন প্রয়োজন</a:t>
            </a:r>
            <a:r>
              <a:rPr lang="bn-IN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05660959"/>
              </p:ext>
            </p:extLst>
          </p:nvPr>
        </p:nvGraphicFramePr>
        <p:xfrm>
          <a:off x="0" y="-318655"/>
          <a:ext cx="11540836" cy="76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6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596CC0-38E9-4F86-B6DC-3F83B561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35BF76E-F887-40F1-B8C1-0BC4FFABF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AA6D775-1E1F-4796-91D0-0E3D209DD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0E167B-0977-4E02-8DD2-DA4DF8D7B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56E16F2-550D-42D5-8209-80BE47E9E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9A1E65-6083-4EF4-9C88-DF21A3DE2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EF7F263-D8AD-4EA5-AA4F-E868DB49E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DDF8B9-13DF-4651-A894-6219D0AB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91E375-6E96-4D0A-9C07-45878508E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8736009"/>
              </p:ext>
            </p:extLst>
          </p:nvPr>
        </p:nvGraphicFramePr>
        <p:xfrm>
          <a:off x="577272" y="193192"/>
          <a:ext cx="10603346" cy="647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95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548E6-ED5C-4CAF-83EB-634DF60A3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33A768-3C00-4580-BCE7-1F8A28C7C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F08B25-3260-4051-8D99-1C5727681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9635A4-5081-4CF5-B095-4F68D694D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878832-C9D6-465E-9D9A-0D2EEE13E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9DA99-F3CA-49FC-A0AC-BCFCF517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E4056D-11B9-4BC5-9BDF-AF74C4861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22" y="678873"/>
            <a:ext cx="8425660" cy="65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5818222"/>
              </p:ext>
            </p:extLst>
          </p:nvPr>
        </p:nvGraphicFramePr>
        <p:xfrm>
          <a:off x="249381" y="595745"/>
          <a:ext cx="10681855" cy="626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28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4600A3-F2D5-48C7-A3A5-9297B92B6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4368F0-2EA9-4063-9E04-BD9BD96AB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03E683-C3B1-447D-9CB2-7B0C60836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8D30D4-6400-4202-9C9A-54D7BE193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50282D-BB04-4299-BC34-8CF425616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98D9D9-141A-4B59-AC75-F6D98D459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000EC1-BE23-443F-AB6C-A39993B38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740DDF-1372-4591-A680-E5D49A350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EF0F79-B048-460A-840B-D872C2CB0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4600A3-F2D5-48C7-A3A5-9297B92B6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2" grpI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637308"/>
            <a:ext cx="9434945" cy="5458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7782" y="6442364"/>
            <a:ext cx="628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প্রাণীর দেহে পানির প্রয়োজনীয়তা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431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7107950"/>
              </p:ext>
            </p:extLst>
          </p:nvPr>
        </p:nvGraphicFramePr>
        <p:xfrm>
          <a:off x="942109" y="969048"/>
          <a:ext cx="10210800" cy="588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19054" y="512618"/>
            <a:ext cx="752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প্রাণীর জন্যপানির প্রয়োজনীয়তাঃ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10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CAA6A0-D562-41A1-9EC8-4EFE647EB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287AAC-E468-4ED9-A953-5A7F4791E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5AC5B-1823-4AD9-82C2-0A018081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023D19-07EC-4765-AB5C-2C5FD1C9D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368B7-5FEA-4021-BFCA-85DABBB77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7BB9B9-77A6-4C53-9E9A-0DA7CA653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3579A-B64B-4225-8126-1663D805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04C5D1-2AE5-4923-8E39-C2895C26D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B4BC2B-D958-4D3D-9AEC-C703B8A69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744" y="457199"/>
            <a:ext cx="11097492" cy="432261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</a:rPr>
              <a:t>শিক্ষক পরিচিতি</a:t>
            </a:r>
          </a:p>
          <a:p>
            <a:pPr algn="ctr"/>
            <a:r>
              <a:rPr lang="bn-IN" sz="5400" b="1" dirty="0" smtClean="0">
                <a:solidFill>
                  <a:srgbClr val="FF0000"/>
                </a:solidFill>
              </a:rPr>
              <a:t>রেহেনা আক্তার</a:t>
            </a:r>
          </a:p>
          <a:p>
            <a:pPr algn="ctr"/>
            <a:r>
              <a:rPr lang="bn-IN" sz="3200" b="1" dirty="0" smtClean="0">
                <a:solidFill>
                  <a:srgbClr val="FF0000"/>
                </a:solidFill>
              </a:rPr>
              <a:t>বিদ্যালয়ের নামঃপাড়া গাঁও সরকারি প্রাথমিক বিদ্যালয়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32" y="742575"/>
            <a:ext cx="6344535" cy="5372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3091" y="290945"/>
            <a:ext cx="707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পাঠ্য বই এর ১৬ পৃষ্টা খুল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12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43345"/>
            <a:ext cx="1217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64281"/>
              </p:ext>
            </p:extLst>
          </p:nvPr>
        </p:nvGraphicFramePr>
        <p:xfrm>
          <a:off x="1715655" y="3660561"/>
          <a:ext cx="8067964" cy="2504710"/>
        </p:xfrm>
        <a:graphic>
          <a:graphicData uri="http://schemas.openxmlformats.org/drawingml/2006/table">
            <a:tbl>
              <a:tblPr firstRow="1" bandRow="1"/>
              <a:tblGrid>
                <a:gridCol w="4022436">
                  <a:extLst>
                    <a:ext uri="{9D8B030D-6E8A-4147-A177-3AD203B41FA5}">
                      <a16:colId xmlns:a16="http://schemas.microsoft.com/office/drawing/2014/main" val="3315446233"/>
                    </a:ext>
                  </a:extLst>
                </a:gridCol>
                <a:gridCol w="4045528">
                  <a:extLst>
                    <a:ext uri="{9D8B030D-6E8A-4147-A177-3AD203B41FA5}">
                      <a16:colId xmlns:a16="http://schemas.microsoft.com/office/drawing/2014/main" val="3132105668"/>
                    </a:ext>
                  </a:extLst>
                </a:gridCol>
              </a:tblGrid>
              <a:tr h="827244">
                <a:tc>
                  <a:txBody>
                    <a:bodyPr/>
                    <a:lstStyle/>
                    <a:p>
                      <a:r>
                        <a:rPr lang="bn-IN" dirty="0" smtClean="0"/>
                        <a:t>প্রথম</a:t>
                      </a:r>
                      <a:r>
                        <a:rPr lang="bn-IN" baseline="0" dirty="0" smtClean="0"/>
                        <a:t> দল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পানির</a:t>
                      </a:r>
                      <a:r>
                        <a:rPr lang="bn-IN" baseline="0" dirty="0" smtClean="0"/>
                        <a:t> তিনটি প্রাকৃতিক উৎসের নাম লিখ।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60523"/>
                  </a:ext>
                </a:extLst>
              </a:tr>
              <a:tr h="838733">
                <a:tc>
                  <a:txBody>
                    <a:bodyPr/>
                    <a:lstStyle/>
                    <a:p>
                      <a:r>
                        <a:rPr lang="bn-IN" dirty="0" smtClean="0"/>
                        <a:t>দ্বিতীয় দল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উদ্ভিদের</a:t>
                      </a:r>
                      <a:r>
                        <a:rPr lang="bn-IN" baseline="0" dirty="0" smtClean="0"/>
                        <a:t> পানির প্রয়োজন কেন ? দুইটি বাক্যে লেখ।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134610"/>
                  </a:ext>
                </a:extLst>
              </a:tr>
              <a:tr h="838733">
                <a:tc>
                  <a:txBody>
                    <a:bodyPr/>
                    <a:lstStyle/>
                    <a:p>
                      <a:r>
                        <a:rPr lang="bn-IN" dirty="0" smtClean="0"/>
                        <a:t>তৄতীয়</a:t>
                      </a:r>
                      <a:r>
                        <a:rPr lang="bn-IN" baseline="0" dirty="0" smtClean="0"/>
                        <a:t> দল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প্রাণীর</a:t>
                      </a:r>
                      <a:r>
                        <a:rPr lang="bn-IN" baseline="0" dirty="0" smtClean="0"/>
                        <a:t> জন্যপানির প্রয়োজন কেন?দুইটি  বাক্যে লেখ।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59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58654" y="389984"/>
            <a:ext cx="5047673" cy="1047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দলীয় কাজ 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19746" y="1620983"/>
            <a:ext cx="7259782" cy="169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/>
              <a:t>তিনটি দলে ভাগ হয়ে দলে কাজ কর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08362" y="748144"/>
            <a:ext cx="8243454" cy="5444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১ ।উদ্ভিদের  দেহে কত শতাংশ পাণি?</a:t>
            </a:r>
          </a:p>
          <a:p>
            <a:pPr algn="ctr"/>
            <a:r>
              <a:rPr lang="bn-IN" sz="2400" b="1" dirty="0" smtClean="0"/>
              <a:t>২।পানি আমাদের কেন প্রয়োজন?</a:t>
            </a:r>
          </a:p>
          <a:p>
            <a:pPr algn="ctr"/>
            <a:r>
              <a:rPr lang="bn-IN" sz="2400" b="1" dirty="0" smtClean="0"/>
              <a:t>৩। উদ্ভিদ কিভাবে পানি ব্যবহারইয়গ</a:t>
            </a:r>
            <a:endParaRPr lang="bn-I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5709" y="1302327"/>
            <a:ext cx="4142509" cy="116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655774" y="1407398"/>
            <a:ext cx="4326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/>
              <a:t>মূল্যায়ন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19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108363" y="290945"/>
            <a:ext cx="9767455" cy="2147455"/>
          </a:xfrm>
          <a:prstGeom prst="wedge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/>
              <a:t>বাড়ির কাজ</a:t>
            </a:r>
          </a:p>
          <a:p>
            <a:pPr algn="ctr"/>
            <a:endParaRPr lang="en-US" dirty="0"/>
          </a:p>
        </p:txBody>
      </p:sp>
      <p:sp>
        <p:nvSpPr>
          <p:cNvPr id="4" name="Wave 3"/>
          <p:cNvSpPr/>
          <p:nvPr/>
        </p:nvSpPr>
        <p:spPr>
          <a:xfrm>
            <a:off x="665018" y="3212068"/>
            <a:ext cx="10626437" cy="2828514"/>
          </a:xfrm>
          <a:prstGeom prst="wave">
            <a:avLst>
              <a:gd name="adj1" fmla="val 12500"/>
              <a:gd name="adj2" fmla="val 57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/>
              <a:t>প্রশ্ন    উদ্ভিদ ও  প্রাণীর জীবনে পানির প্রয়োজন কেন ?</a:t>
            </a:r>
            <a:endParaRPr lang="en-US" sz="3600" b="1" dirty="0"/>
          </a:p>
          <a:p>
            <a:pPr algn="ctr"/>
            <a:r>
              <a:rPr lang="bn-IN" sz="3200" b="1" dirty="0" smtClean="0"/>
              <a:t>যে কোন পাচঁটি লেখ</a:t>
            </a:r>
            <a:r>
              <a:rPr lang="bn-IN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9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3" y="770658"/>
            <a:ext cx="7619999" cy="5775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3927" y="1648690"/>
            <a:ext cx="7675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/>
              <a:t>সবাই কে ধন্যবাদ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605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304800"/>
            <a:ext cx="1129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964" y="674132"/>
            <a:ext cx="11526981" cy="59206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i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পাঠ </a:t>
            </a:r>
            <a:r>
              <a:rPr lang="bn-IN" sz="4000" b="1" i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</a:p>
          <a:p>
            <a:r>
              <a:rPr lang="bn-IN" sz="4000" b="1" i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শ্রেণি পঞ্চম</a:t>
            </a:r>
          </a:p>
          <a:p>
            <a:r>
              <a:rPr lang="bn-IN" sz="4000" b="1" i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বিষয় প্রাথমিক বিজ্ঞান</a:t>
            </a:r>
          </a:p>
          <a:p>
            <a:r>
              <a:rPr lang="bn-IN" sz="4000" b="1" i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মূল পাঠ   ঃজীবনের জন্য পানি</a:t>
            </a:r>
          </a:p>
          <a:p>
            <a:r>
              <a:rPr lang="bn-IN" sz="4000" b="1" i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বিশেষ পাঠ ঃ  </a:t>
            </a:r>
            <a:r>
              <a:rPr lang="bn-IN" sz="4000" b="1" i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উদ্ভিদ  ও প্রাণির জন্য পানি।</a:t>
            </a:r>
          </a:p>
          <a:p>
            <a:r>
              <a:rPr lang="bn-IN" sz="4000" b="1" i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পৃষ্ঠা  ঃ  </a:t>
            </a:r>
          </a:p>
          <a:p>
            <a:r>
              <a:rPr lang="bn-IN" sz="4000" b="1" i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সময়   ৪০ মিনিট</a:t>
            </a:r>
          </a:p>
          <a:p>
            <a:r>
              <a:rPr lang="bn-IN" sz="4000" b="1" i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তারিখ ঃ ২ /০৩ /২০২০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872836" y="277092"/>
            <a:ext cx="10709564" cy="271549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 </a:t>
            </a:r>
            <a:r>
              <a:rPr lang="bn-IN" sz="2800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ফল        উদ্ভিদ  ও প্রাণীর জীবনে পনির প্রয়োজনীয়তা ব্যাখ্যা করতে পারবে </a:t>
            </a:r>
            <a:r>
              <a:rPr lang="bn-IN" sz="1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  </a:t>
            </a:r>
            <a:endParaRPr lang="en-US" sz="1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49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205345" y="2840182"/>
            <a:ext cx="10044546" cy="268778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i="1" dirty="0">
                <a:blipFill>
                  <a:blip r:embed="rId3"/>
                  <a:tile tx="0" ty="0" sx="100000" sy="100000" flip="none" algn="tl"/>
                </a:blipFill>
              </a:rPr>
              <a:t>এসো   </a:t>
            </a:r>
            <a:r>
              <a:rPr lang="bn-IN" sz="4800" b="1" i="1" dirty="0" smtClean="0">
                <a:blipFill>
                  <a:blip r:embed="rId3"/>
                  <a:tile tx="0" ty="0" sx="100000" sy="100000" flip="none" algn="tl"/>
                </a:blipFill>
              </a:rPr>
              <a:t>ছবি  </a:t>
            </a:r>
            <a:r>
              <a:rPr lang="bn-IN" sz="4800" b="1" i="1" dirty="0">
                <a:blipFill>
                  <a:blip r:embed="rId3"/>
                  <a:tile tx="0" ty="0" sx="100000" sy="100000" flip="none" algn="tl"/>
                </a:blipFill>
              </a:rPr>
              <a:t>দেখি</a:t>
            </a:r>
            <a:endParaRPr lang="en-US" sz="4800" b="1" i="1" dirty="0">
              <a:blipFill>
                <a:blip r:embed="rId3"/>
                <a:tile tx="0" ty="0" sx="100000" sy="100000" flip="none" algn="tl"/>
              </a:blip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05" y="595745"/>
            <a:ext cx="690562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2180" y="4682836"/>
            <a:ext cx="4488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/>
              <a:t>পুকুর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74113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678873"/>
            <a:ext cx="7620000" cy="4785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0946" y="5708073"/>
            <a:ext cx="4308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/>
              <a:t>টিউবয়েল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749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0037"/>
            <a:ext cx="9144000" cy="4881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777345"/>
            <a:ext cx="5001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/>
              <a:t>ঝরণা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1800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5" y="443345"/>
            <a:ext cx="10058400" cy="4593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7891" y="5361709"/>
            <a:ext cx="3228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/>
              <a:t>নদী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6999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245</Words>
  <Application>Microsoft Office PowerPoint</Application>
  <PresentationFormat>Widescreen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67</cp:revision>
  <dcterms:created xsi:type="dcterms:W3CDTF">2020-02-29T12:41:17Z</dcterms:created>
  <dcterms:modified xsi:type="dcterms:W3CDTF">2020-03-04T05:53:38Z</dcterms:modified>
</cp:coreProperties>
</file>