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75" r:id="rId6"/>
    <p:sldId id="263" r:id="rId7"/>
    <p:sldId id="264" r:id="rId8"/>
    <p:sldId id="265" r:id="rId9"/>
    <p:sldId id="276" r:id="rId10"/>
    <p:sldId id="278" r:id="rId11"/>
    <p:sldId id="272" r:id="rId12"/>
    <p:sldId id="279" r:id="rId13"/>
    <p:sldId id="262" r:id="rId14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668" y="-49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FA4F3-14BC-446B-892F-86C14BB68934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85E9D-D634-4CD0-AAB4-0EE4B5B3F2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8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85E9D-D634-4CD0-AAB4-0EE4B5B3F20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56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বোর্ডে</a:t>
            </a:r>
            <a:r>
              <a:rPr lang="bn-BD" baseline="0" dirty="0" smtClean="0"/>
              <a:t> লিখে দেখাবো।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85E9D-D634-4CD0-AAB4-0EE4B5B3F20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098130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22960" y="1752602"/>
            <a:ext cx="932688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22960" y="3611607"/>
            <a:ext cx="932688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4517" y="4953000"/>
            <a:ext cx="10977318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64E92C-ABB6-4A15-9D25-C7E6FE940B63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546A9D-A1E2-47BF-ADCF-0D703AC3D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481330"/>
            <a:ext cx="987552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64E92C-ABB6-4A15-9D25-C7E6FE940B63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46A9D-A1E2-47BF-ADCF-0D703AC3D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12816" y="274641"/>
            <a:ext cx="2132964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1"/>
            <a:ext cx="758952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64E92C-ABB6-4A15-9D25-C7E6FE940B63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46A9D-A1E2-47BF-ADCF-0D703AC3D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64E92C-ABB6-4A15-9D25-C7E6FE940B63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46A9D-A1E2-47BF-ADCF-0D703AC3DF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851" y="1059712"/>
            <a:ext cx="932688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7256" y="2931712"/>
            <a:ext cx="54864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64E92C-ABB6-4A15-9D25-C7E6FE940B63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46A9D-A1E2-47BF-ADCF-0D703AC3DF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364016" y="3005472"/>
            <a:ext cx="21945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140317" y="3005472"/>
            <a:ext cx="21945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481329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481329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64E92C-ABB6-4A15-9D25-C7E6FE940B63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46A9D-A1E2-47BF-ADCF-0D703AC3DF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987552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5410200"/>
            <a:ext cx="4848226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4032" y="5410200"/>
            <a:ext cx="485013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48640" y="1444295"/>
            <a:ext cx="4848226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1444295"/>
            <a:ext cx="485013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64E92C-ABB6-4A15-9D25-C7E6FE940B63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46A9D-A1E2-47BF-ADCF-0D703AC3D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64E92C-ABB6-4A15-9D25-C7E6FE940B63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46A9D-A1E2-47BF-ADCF-0D703AC3DF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64E92C-ABB6-4A15-9D25-C7E6FE940B63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46A9D-A1E2-47BF-ADCF-0D703AC3D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876800"/>
            <a:ext cx="897813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03520" y="5355102"/>
            <a:ext cx="4769510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7280" y="274320"/>
            <a:ext cx="897575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2438" y="6407944"/>
            <a:ext cx="2304288" cy="365760"/>
          </a:xfrm>
        </p:spPr>
        <p:txBody>
          <a:bodyPr/>
          <a:lstStyle>
            <a:extLst/>
          </a:lstStyle>
          <a:p>
            <a:fld id="{1764E92C-ABB6-4A15-9D25-C7E6FE940B63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46A9D-A1E2-47BF-ADCF-0D703AC3D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9478" y="5443402"/>
            <a:ext cx="859536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89968"/>
            <a:ext cx="1042416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64E92C-ABB6-4A15-9D25-C7E6FE940B63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6087" y="6407945"/>
            <a:ext cx="282081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546A9D-A1E2-47BF-ADCF-0D703AC3DF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4865122"/>
            <a:ext cx="9690518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859724" y="5001994"/>
            <a:ext cx="4562404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64273" y="5785023"/>
            <a:ext cx="4562404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7250" y="5791253"/>
            <a:ext cx="4082777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1084" y="5787739"/>
            <a:ext cx="4086611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0396934" y="4988440"/>
            <a:ext cx="21945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0173235" y="4988440"/>
            <a:ext cx="21945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859724" y="5001994"/>
            <a:ext cx="4562404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64273" y="5785023"/>
            <a:ext cx="4562404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7250" y="5791253"/>
            <a:ext cx="4082777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1084" y="5787739"/>
            <a:ext cx="4086611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48640" y="1481329"/>
            <a:ext cx="987552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072438" y="6407944"/>
            <a:ext cx="2304288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764E92C-ABB6-4A15-9D25-C7E6FE940B63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256087" y="6407945"/>
            <a:ext cx="282081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376726" y="6407945"/>
            <a:ext cx="4389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1546A9D-A1E2-47BF-ADCF-0D703AC3D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7"/>
          <p:cNvGrpSpPr/>
          <p:nvPr/>
        </p:nvGrpSpPr>
        <p:grpSpPr>
          <a:xfrm>
            <a:off x="304801" y="0"/>
            <a:ext cx="10134600" cy="1862048"/>
            <a:chOff x="1685559" y="596600"/>
            <a:chExt cx="7547341" cy="1410214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1685925" y="1438275"/>
              <a:ext cx="7534275" cy="19050"/>
            </a:xfrm>
            <a:prstGeom prst="line">
              <a:avLst/>
            </a:prstGeom>
            <a:ln w="66675" cap="rnd">
              <a:solidFill>
                <a:srgbClr val="FF000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128"/>
            <p:cNvSpPr/>
            <p:nvPr/>
          </p:nvSpPr>
          <p:spPr>
            <a:xfrm>
              <a:off x="1685559" y="596600"/>
              <a:ext cx="7547341" cy="14102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BD" sz="115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bn-BD" sz="6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115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অধিবেশনে</a:t>
              </a:r>
              <a:endPara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69"/>
          <p:cNvGrpSpPr/>
          <p:nvPr/>
        </p:nvGrpSpPr>
        <p:grpSpPr>
          <a:xfrm>
            <a:off x="13240094" y="1356994"/>
            <a:ext cx="1641526" cy="3783329"/>
            <a:chOff x="6915150" y="2133601"/>
            <a:chExt cx="2479675" cy="4225924"/>
          </a:xfrm>
        </p:grpSpPr>
        <p:sp>
          <p:nvSpPr>
            <p:cNvPr id="3" name="Flowchart: Connector 2"/>
            <p:cNvSpPr/>
            <p:nvPr/>
          </p:nvSpPr>
          <p:spPr>
            <a:xfrm>
              <a:off x="8064357" y="4060824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Diamond 1"/>
            <p:cNvSpPr/>
            <p:nvPr/>
          </p:nvSpPr>
          <p:spPr>
            <a:xfrm>
              <a:off x="6915150" y="4022725"/>
              <a:ext cx="2479675" cy="23368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শু</a:t>
              </a:r>
              <a:r>
                <a:rPr lang="bn-BD" sz="9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9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8064357" y="3921124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8064357" y="378221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8064358" y="3642517"/>
              <a:ext cx="181262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8064357" y="35345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8064357" y="33948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8064357" y="32932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8064357" y="31535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8064357" y="3037680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8064357" y="2909093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8064357" y="2782093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8064357" y="2672555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8064357" y="2556668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8064357" y="2428081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8064357" y="2301081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8077139" y="2133601"/>
              <a:ext cx="157222" cy="209550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3" name="Group 70"/>
          <p:cNvGrpSpPr/>
          <p:nvPr/>
        </p:nvGrpSpPr>
        <p:grpSpPr>
          <a:xfrm>
            <a:off x="13242787" y="1373261"/>
            <a:ext cx="1666747" cy="2909268"/>
            <a:chOff x="8134350" y="2138364"/>
            <a:chExt cx="2517775" cy="3249611"/>
          </a:xfrm>
        </p:grpSpPr>
        <p:sp>
          <p:nvSpPr>
            <p:cNvPr id="14" name="Flowchart: Connector 13"/>
            <p:cNvSpPr/>
            <p:nvPr/>
          </p:nvSpPr>
          <p:spPr>
            <a:xfrm>
              <a:off x="9301215" y="3089274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8134350" y="3051175"/>
              <a:ext cx="2517775" cy="23368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ভে</a:t>
              </a:r>
              <a:endParaRPr lang="en-US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9301215" y="2949574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9301215" y="281066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9301215" y="267096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9301215" y="25630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9301215" y="24233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9301215" y="23217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9324914" y="2138364"/>
              <a:ext cx="157222" cy="209550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2" name="Group 136"/>
          <p:cNvGrpSpPr/>
          <p:nvPr/>
        </p:nvGrpSpPr>
        <p:grpSpPr>
          <a:xfrm>
            <a:off x="13209884" y="1369060"/>
            <a:ext cx="1700376" cy="3741329"/>
            <a:chOff x="7933949" y="1369058"/>
            <a:chExt cx="1889307" cy="3741329"/>
          </a:xfrm>
        </p:grpSpPr>
        <p:sp>
          <p:nvSpPr>
            <p:cNvPr id="56" name="Flowchart: Connector 55"/>
            <p:cNvSpPr/>
            <p:nvPr/>
          </p:nvSpPr>
          <p:spPr>
            <a:xfrm>
              <a:off x="8811940" y="1663180"/>
              <a:ext cx="133327" cy="139281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130"/>
            <p:cNvGrpSpPr/>
            <p:nvPr/>
          </p:nvGrpSpPr>
          <p:grpSpPr>
            <a:xfrm>
              <a:off x="7933949" y="1369058"/>
              <a:ext cx="1889307" cy="3741329"/>
              <a:chOff x="7933949" y="1369058"/>
              <a:chExt cx="1889307" cy="3741329"/>
            </a:xfrm>
          </p:grpSpPr>
          <p:grpSp>
            <p:nvGrpSpPr>
              <p:cNvPr id="40" name="Group 22"/>
              <p:cNvGrpSpPr/>
              <p:nvPr/>
            </p:nvGrpSpPr>
            <p:grpSpPr>
              <a:xfrm>
                <a:off x="7933949" y="2240200"/>
                <a:ext cx="1889307" cy="2870187"/>
                <a:chOff x="3279775" y="2924967"/>
                <a:chExt cx="2171700" cy="3205958"/>
              </a:xfrm>
            </p:grpSpPr>
            <p:sp>
              <p:nvSpPr>
                <p:cNvPr id="24" name="Flowchart: Connector 23"/>
                <p:cNvSpPr/>
                <p:nvPr/>
              </p:nvSpPr>
              <p:spPr>
                <a:xfrm>
                  <a:off x="4286251" y="3832224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Diamond 24"/>
                <p:cNvSpPr/>
                <p:nvPr/>
              </p:nvSpPr>
              <p:spPr>
                <a:xfrm>
                  <a:off x="3279775" y="3794125"/>
                  <a:ext cx="2171700" cy="2336800"/>
                </a:xfrm>
                <a:prstGeom prst="diamond">
                  <a:avLst/>
                </a:prstGeom>
                <a:solidFill>
                  <a:srgbClr val="FF0000"/>
                </a:solidFill>
                <a:ln>
                  <a:solidFill>
                    <a:srgbClr val="00B050"/>
                  </a:solidFill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6600" dirty="0" smtClean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চ্ছা</a:t>
                  </a:r>
                  <a:r>
                    <a:rPr lang="bn-BD" sz="9600" dirty="0" smtClean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9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6" name="Flowchart: Connector 25"/>
                <p:cNvSpPr/>
                <p:nvPr/>
              </p:nvSpPr>
              <p:spPr>
                <a:xfrm>
                  <a:off x="4286251" y="3692524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lowchart: Connector 26"/>
                <p:cNvSpPr/>
                <p:nvPr/>
              </p:nvSpPr>
              <p:spPr>
                <a:xfrm>
                  <a:off x="4286251" y="3553617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lowchart: Connector 27"/>
                <p:cNvSpPr/>
                <p:nvPr/>
              </p:nvSpPr>
              <p:spPr>
                <a:xfrm>
                  <a:off x="4286251" y="3413917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lowchart: Connector 28"/>
                <p:cNvSpPr/>
                <p:nvPr/>
              </p:nvSpPr>
              <p:spPr>
                <a:xfrm>
                  <a:off x="4286251" y="3305967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lowchart: Connector 29"/>
                <p:cNvSpPr/>
                <p:nvPr/>
              </p:nvSpPr>
              <p:spPr>
                <a:xfrm>
                  <a:off x="4286251" y="3166267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lowchart: Connector 30"/>
                <p:cNvSpPr/>
                <p:nvPr/>
              </p:nvSpPr>
              <p:spPr>
                <a:xfrm>
                  <a:off x="4286251" y="3064667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lowchart: Connector 31"/>
                <p:cNvSpPr/>
                <p:nvPr/>
              </p:nvSpPr>
              <p:spPr>
                <a:xfrm>
                  <a:off x="4286251" y="2924967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3" name="Flowchart: Connector 52"/>
              <p:cNvSpPr/>
              <p:nvPr/>
            </p:nvSpPr>
            <p:spPr>
              <a:xfrm>
                <a:off x="8811940" y="2119399"/>
                <a:ext cx="133327" cy="139281"/>
              </a:xfrm>
              <a:prstGeom prst="flowChartConnector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Connector 53"/>
              <p:cNvSpPr/>
              <p:nvPr/>
            </p:nvSpPr>
            <p:spPr>
              <a:xfrm>
                <a:off x="8811940" y="2004279"/>
                <a:ext cx="133327" cy="139281"/>
              </a:xfrm>
              <a:prstGeom prst="flowChartConnector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Connector 54"/>
              <p:cNvSpPr/>
              <p:nvPr/>
            </p:nvSpPr>
            <p:spPr>
              <a:xfrm>
                <a:off x="8811940" y="1890580"/>
                <a:ext cx="133327" cy="139281"/>
              </a:xfrm>
              <a:prstGeom prst="flowChartConnector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Connector 56"/>
              <p:cNvSpPr/>
              <p:nvPr/>
            </p:nvSpPr>
            <p:spPr>
              <a:xfrm>
                <a:off x="8811940" y="1548060"/>
                <a:ext cx="133327" cy="139281"/>
              </a:xfrm>
              <a:prstGeom prst="flowChartConnector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Connector 58"/>
              <p:cNvSpPr/>
              <p:nvPr/>
            </p:nvSpPr>
            <p:spPr>
              <a:xfrm>
                <a:off x="8811940" y="1774039"/>
                <a:ext cx="133327" cy="139281"/>
              </a:xfrm>
              <a:prstGeom prst="flowChartConnector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8807330" y="1369058"/>
                <a:ext cx="115644" cy="187603"/>
              </a:xfrm>
              <a:custGeom>
                <a:avLst/>
                <a:gdLst>
                  <a:gd name="connsiteX0" fmla="*/ 128490 w 261553"/>
                  <a:gd name="connsiteY0" fmla="*/ 0 h 574592"/>
                  <a:gd name="connsiteX1" fmla="*/ 261553 w 261553"/>
                  <a:gd name="connsiteY1" fmla="*/ 287296 h 574592"/>
                  <a:gd name="connsiteX2" fmla="*/ 128490 w 261553"/>
                  <a:gd name="connsiteY2" fmla="*/ 574592 h 574592"/>
                  <a:gd name="connsiteX3" fmla="*/ 5884 w 261553"/>
                  <a:gd name="connsiteY3" fmla="*/ 399125 h 574592"/>
                  <a:gd name="connsiteX4" fmla="*/ 0 w 261553"/>
                  <a:gd name="connsiteY4" fmla="*/ 336194 h 574592"/>
                  <a:gd name="connsiteX5" fmla="*/ 45541 w 261553"/>
                  <a:gd name="connsiteY5" fmla="*/ 336194 h 574592"/>
                  <a:gd name="connsiteX6" fmla="*/ 48792 w 261553"/>
                  <a:gd name="connsiteY6" fmla="*/ 380999 h 574592"/>
                  <a:gd name="connsiteX7" fmla="*/ 128490 w 261553"/>
                  <a:gd name="connsiteY7" fmla="*/ 528025 h 574592"/>
                  <a:gd name="connsiteX8" fmla="*/ 214986 w 261553"/>
                  <a:gd name="connsiteY8" fmla="*/ 287296 h 574592"/>
                  <a:gd name="connsiteX9" fmla="*/ 128490 w 261553"/>
                  <a:gd name="connsiteY9" fmla="*/ 46567 h 574592"/>
                  <a:gd name="connsiteX10" fmla="*/ 80130 w 261553"/>
                  <a:gd name="connsiteY10" fmla="*/ 87680 h 574592"/>
                  <a:gd name="connsiteX11" fmla="*/ 74831 w 261553"/>
                  <a:gd name="connsiteY11" fmla="*/ 99848 h 574592"/>
                  <a:gd name="connsiteX12" fmla="*/ 29498 w 261553"/>
                  <a:gd name="connsiteY12" fmla="*/ 99848 h 574592"/>
                  <a:gd name="connsiteX13" fmla="*/ 34400 w 261553"/>
                  <a:gd name="connsiteY13" fmla="*/ 84147 h 574592"/>
                  <a:gd name="connsiteX14" fmla="*/ 128490 w 261553"/>
                  <a:gd name="connsiteY14" fmla="*/ 0 h 574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553" h="574592">
                    <a:moveTo>
                      <a:pt x="128490" y="0"/>
                    </a:moveTo>
                    <a:cubicBezTo>
                      <a:pt x="201979" y="0"/>
                      <a:pt x="261553" y="128627"/>
                      <a:pt x="261553" y="287296"/>
                    </a:cubicBezTo>
                    <a:cubicBezTo>
                      <a:pt x="261553" y="445965"/>
                      <a:pt x="201979" y="574592"/>
                      <a:pt x="128490" y="574592"/>
                    </a:cubicBezTo>
                    <a:cubicBezTo>
                      <a:pt x="73373" y="574592"/>
                      <a:pt x="26084" y="502239"/>
                      <a:pt x="5884" y="399125"/>
                    </a:cubicBezTo>
                    <a:lnTo>
                      <a:pt x="0" y="336194"/>
                    </a:lnTo>
                    <a:lnTo>
                      <a:pt x="45541" y="336194"/>
                    </a:lnTo>
                    <a:lnTo>
                      <a:pt x="48792" y="380999"/>
                    </a:lnTo>
                    <a:cubicBezTo>
                      <a:pt x="61922" y="467400"/>
                      <a:pt x="92663" y="528025"/>
                      <a:pt x="128490" y="528025"/>
                    </a:cubicBezTo>
                    <a:cubicBezTo>
                      <a:pt x="176260" y="528025"/>
                      <a:pt x="214986" y="420247"/>
                      <a:pt x="214986" y="287296"/>
                    </a:cubicBezTo>
                    <a:cubicBezTo>
                      <a:pt x="214986" y="154345"/>
                      <a:pt x="176260" y="46567"/>
                      <a:pt x="128490" y="46567"/>
                    </a:cubicBezTo>
                    <a:cubicBezTo>
                      <a:pt x="110576" y="46567"/>
                      <a:pt x="93935" y="61723"/>
                      <a:pt x="80130" y="87680"/>
                    </a:cubicBezTo>
                    <a:lnTo>
                      <a:pt x="74831" y="99848"/>
                    </a:lnTo>
                    <a:lnTo>
                      <a:pt x="29498" y="99848"/>
                    </a:lnTo>
                    <a:lnTo>
                      <a:pt x="34400" y="84147"/>
                    </a:lnTo>
                    <a:cubicBezTo>
                      <a:pt x="58480" y="32157"/>
                      <a:pt x="91746" y="0"/>
                      <a:pt x="128490" y="0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400"/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41" name="Group 72"/>
          <p:cNvGrpSpPr/>
          <p:nvPr/>
        </p:nvGrpSpPr>
        <p:grpSpPr>
          <a:xfrm>
            <a:off x="-5525594" y="1322098"/>
            <a:ext cx="1666747" cy="2909268"/>
            <a:chOff x="8134350" y="2138364"/>
            <a:chExt cx="2517775" cy="3249611"/>
          </a:xfrm>
        </p:grpSpPr>
        <p:sp>
          <p:nvSpPr>
            <p:cNvPr id="74" name="Flowchart: Connector 73"/>
            <p:cNvSpPr/>
            <p:nvPr/>
          </p:nvSpPr>
          <p:spPr>
            <a:xfrm>
              <a:off x="9301215" y="3089274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iamond 74"/>
            <p:cNvSpPr/>
            <p:nvPr/>
          </p:nvSpPr>
          <p:spPr>
            <a:xfrm>
              <a:off x="8134350" y="3051175"/>
              <a:ext cx="2517775" cy="23368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কে</a:t>
              </a:r>
              <a:endParaRPr lang="en-US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6" name="Flowchart: Connector 75"/>
            <p:cNvSpPr/>
            <p:nvPr/>
          </p:nvSpPr>
          <p:spPr>
            <a:xfrm>
              <a:off x="9301215" y="2949574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lowchart: Connector 76"/>
            <p:cNvSpPr/>
            <p:nvPr/>
          </p:nvSpPr>
          <p:spPr>
            <a:xfrm>
              <a:off x="9301215" y="281066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lowchart: Connector 77"/>
            <p:cNvSpPr/>
            <p:nvPr/>
          </p:nvSpPr>
          <p:spPr>
            <a:xfrm>
              <a:off x="9301215" y="267096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lowchart: Connector 78"/>
            <p:cNvSpPr/>
            <p:nvPr/>
          </p:nvSpPr>
          <p:spPr>
            <a:xfrm>
              <a:off x="9301215" y="25630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Connector 79"/>
            <p:cNvSpPr/>
            <p:nvPr/>
          </p:nvSpPr>
          <p:spPr>
            <a:xfrm>
              <a:off x="9301215" y="24233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Connector 80"/>
            <p:cNvSpPr/>
            <p:nvPr/>
          </p:nvSpPr>
          <p:spPr>
            <a:xfrm>
              <a:off x="9301215" y="23217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9324914" y="2138364"/>
              <a:ext cx="157222" cy="209550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2" name="Group 82"/>
          <p:cNvGrpSpPr/>
          <p:nvPr/>
        </p:nvGrpSpPr>
        <p:grpSpPr>
          <a:xfrm>
            <a:off x="-5555229" y="1354544"/>
            <a:ext cx="1641526" cy="3783329"/>
            <a:chOff x="6915150" y="2133601"/>
            <a:chExt cx="2479675" cy="4225924"/>
          </a:xfrm>
        </p:grpSpPr>
        <p:sp>
          <p:nvSpPr>
            <p:cNvPr id="84" name="Flowchart: Connector 83"/>
            <p:cNvSpPr/>
            <p:nvPr/>
          </p:nvSpPr>
          <p:spPr>
            <a:xfrm>
              <a:off x="8064357" y="4060824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Diamond 84"/>
            <p:cNvSpPr/>
            <p:nvPr/>
          </p:nvSpPr>
          <p:spPr>
            <a:xfrm>
              <a:off x="6915150" y="4022725"/>
              <a:ext cx="2479675" cy="23368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5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ল</a:t>
              </a:r>
              <a:r>
                <a:rPr lang="bn-BD" sz="9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9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6" name="Flowchart: Connector 85"/>
            <p:cNvSpPr/>
            <p:nvPr/>
          </p:nvSpPr>
          <p:spPr>
            <a:xfrm>
              <a:off x="8064357" y="3921124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lowchart: Connector 86"/>
            <p:cNvSpPr/>
            <p:nvPr/>
          </p:nvSpPr>
          <p:spPr>
            <a:xfrm>
              <a:off x="8064357" y="378221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lowchart: Connector 87"/>
            <p:cNvSpPr/>
            <p:nvPr/>
          </p:nvSpPr>
          <p:spPr>
            <a:xfrm>
              <a:off x="8064357" y="364251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lowchart: Connector 88"/>
            <p:cNvSpPr/>
            <p:nvPr/>
          </p:nvSpPr>
          <p:spPr>
            <a:xfrm>
              <a:off x="8064357" y="35345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lowchart: Connector 89"/>
            <p:cNvSpPr/>
            <p:nvPr/>
          </p:nvSpPr>
          <p:spPr>
            <a:xfrm>
              <a:off x="8064357" y="33948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lowchart: Connector 90"/>
            <p:cNvSpPr/>
            <p:nvPr/>
          </p:nvSpPr>
          <p:spPr>
            <a:xfrm>
              <a:off x="8064357" y="32932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lowchart: Connector 91"/>
            <p:cNvSpPr/>
            <p:nvPr/>
          </p:nvSpPr>
          <p:spPr>
            <a:xfrm>
              <a:off x="8064357" y="31535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lowchart: Connector 92"/>
            <p:cNvSpPr/>
            <p:nvPr/>
          </p:nvSpPr>
          <p:spPr>
            <a:xfrm>
              <a:off x="8064357" y="3037680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lowchart: Connector 93"/>
            <p:cNvSpPr/>
            <p:nvPr/>
          </p:nvSpPr>
          <p:spPr>
            <a:xfrm>
              <a:off x="8064357" y="2909093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lowchart: Connector 94"/>
            <p:cNvSpPr/>
            <p:nvPr/>
          </p:nvSpPr>
          <p:spPr>
            <a:xfrm>
              <a:off x="8064357" y="2782093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lowchart: Connector 95"/>
            <p:cNvSpPr/>
            <p:nvPr/>
          </p:nvSpPr>
          <p:spPr>
            <a:xfrm>
              <a:off x="8064357" y="2672555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lowchart: Connector 96"/>
            <p:cNvSpPr/>
            <p:nvPr/>
          </p:nvSpPr>
          <p:spPr>
            <a:xfrm>
              <a:off x="8064357" y="2556668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lowchart: Connector 97"/>
            <p:cNvSpPr/>
            <p:nvPr/>
          </p:nvSpPr>
          <p:spPr>
            <a:xfrm>
              <a:off x="8064357" y="2428081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lowchart: Connector 98"/>
            <p:cNvSpPr/>
            <p:nvPr/>
          </p:nvSpPr>
          <p:spPr>
            <a:xfrm>
              <a:off x="8064357" y="2301081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8077139" y="2133601"/>
              <a:ext cx="157222" cy="209550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3" name="Group 100"/>
          <p:cNvGrpSpPr/>
          <p:nvPr/>
        </p:nvGrpSpPr>
        <p:grpSpPr>
          <a:xfrm>
            <a:off x="-5626996" y="1436398"/>
            <a:ext cx="1666747" cy="2909268"/>
            <a:chOff x="8134350" y="2138364"/>
            <a:chExt cx="2517775" cy="3249611"/>
          </a:xfrm>
        </p:grpSpPr>
        <p:sp>
          <p:nvSpPr>
            <p:cNvPr id="102" name="Flowchart: Connector 101"/>
            <p:cNvSpPr/>
            <p:nvPr/>
          </p:nvSpPr>
          <p:spPr>
            <a:xfrm>
              <a:off x="9301215" y="3089274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Diamond 102"/>
            <p:cNvSpPr/>
            <p:nvPr/>
          </p:nvSpPr>
          <p:spPr>
            <a:xfrm>
              <a:off x="8134350" y="3051175"/>
              <a:ext cx="2517775" cy="23368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</a:t>
              </a:r>
              <a:endParaRPr lang="en-US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" name="Flowchart: Connector 103"/>
            <p:cNvSpPr/>
            <p:nvPr/>
          </p:nvSpPr>
          <p:spPr>
            <a:xfrm>
              <a:off x="9301215" y="2949574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lowchart: Connector 104"/>
            <p:cNvSpPr/>
            <p:nvPr/>
          </p:nvSpPr>
          <p:spPr>
            <a:xfrm>
              <a:off x="9301215" y="281066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lowchart: Connector 105"/>
            <p:cNvSpPr/>
            <p:nvPr/>
          </p:nvSpPr>
          <p:spPr>
            <a:xfrm>
              <a:off x="9301215" y="267096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lowchart: Connector 106"/>
            <p:cNvSpPr/>
            <p:nvPr/>
          </p:nvSpPr>
          <p:spPr>
            <a:xfrm>
              <a:off x="9301215" y="25630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lowchart: Connector 107"/>
            <p:cNvSpPr/>
            <p:nvPr/>
          </p:nvSpPr>
          <p:spPr>
            <a:xfrm>
              <a:off x="9301215" y="24233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lowchart: Connector 108"/>
            <p:cNvSpPr/>
            <p:nvPr/>
          </p:nvSpPr>
          <p:spPr>
            <a:xfrm>
              <a:off x="9301215" y="23217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9324914" y="2138364"/>
              <a:ext cx="157222" cy="209550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4" name="Group 110"/>
          <p:cNvGrpSpPr/>
          <p:nvPr/>
        </p:nvGrpSpPr>
        <p:grpSpPr>
          <a:xfrm>
            <a:off x="-5558902" y="1325969"/>
            <a:ext cx="1641526" cy="3783329"/>
            <a:chOff x="6915150" y="2133601"/>
            <a:chExt cx="2479675" cy="4225924"/>
          </a:xfrm>
        </p:grpSpPr>
        <p:sp>
          <p:nvSpPr>
            <p:cNvPr id="112" name="Flowchart: Connector 111"/>
            <p:cNvSpPr/>
            <p:nvPr/>
          </p:nvSpPr>
          <p:spPr>
            <a:xfrm>
              <a:off x="8064357" y="4060824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iamond 112"/>
            <p:cNvSpPr/>
            <p:nvPr/>
          </p:nvSpPr>
          <p:spPr>
            <a:xfrm>
              <a:off x="6915150" y="4022725"/>
              <a:ext cx="2479675" cy="23368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5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</a:t>
              </a:r>
              <a:endParaRPr lang="en-US" sz="6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4" name="Flowchart: Connector 113"/>
            <p:cNvSpPr/>
            <p:nvPr/>
          </p:nvSpPr>
          <p:spPr>
            <a:xfrm>
              <a:off x="8064357" y="3921124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lowchart: Connector 114"/>
            <p:cNvSpPr/>
            <p:nvPr/>
          </p:nvSpPr>
          <p:spPr>
            <a:xfrm>
              <a:off x="8064357" y="378221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lowchart: Connector 115"/>
            <p:cNvSpPr/>
            <p:nvPr/>
          </p:nvSpPr>
          <p:spPr>
            <a:xfrm>
              <a:off x="8064357" y="364251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lowchart: Connector 116"/>
            <p:cNvSpPr/>
            <p:nvPr/>
          </p:nvSpPr>
          <p:spPr>
            <a:xfrm>
              <a:off x="8064357" y="35345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lowchart: Connector 117"/>
            <p:cNvSpPr/>
            <p:nvPr/>
          </p:nvSpPr>
          <p:spPr>
            <a:xfrm>
              <a:off x="8064357" y="33948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lowchart: Connector 118"/>
            <p:cNvSpPr/>
            <p:nvPr/>
          </p:nvSpPr>
          <p:spPr>
            <a:xfrm>
              <a:off x="8064357" y="32932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lowchart: Connector 119"/>
            <p:cNvSpPr/>
            <p:nvPr/>
          </p:nvSpPr>
          <p:spPr>
            <a:xfrm>
              <a:off x="8064357" y="31535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lowchart: Connector 120"/>
            <p:cNvSpPr/>
            <p:nvPr/>
          </p:nvSpPr>
          <p:spPr>
            <a:xfrm>
              <a:off x="8064357" y="3037680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lowchart: Connector 121"/>
            <p:cNvSpPr/>
            <p:nvPr/>
          </p:nvSpPr>
          <p:spPr>
            <a:xfrm>
              <a:off x="8064357" y="2909093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lowchart: Connector 122"/>
            <p:cNvSpPr/>
            <p:nvPr/>
          </p:nvSpPr>
          <p:spPr>
            <a:xfrm>
              <a:off x="8064357" y="2782093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lowchart: Connector 123"/>
            <p:cNvSpPr/>
            <p:nvPr/>
          </p:nvSpPr>
          <p:spPr>
            <a:xfrm>
              <a:off x="8064357" y="2672555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lowchart: Connector 124"/>
            <p:cNvSpPr/>
            <p:nvPr/>
          </p:nvSpPr>
          <p:spPr>
            <a:xfrm>
              <a:off x="8064357" y="2556668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lowchart: Connector 125"/>
            <p:cNvSpPr/>
            <p:nvPr/>
          </p:nvSpPr>
          <p:spPr>
            <a:xfrm>
              <a:off x="8064357" y="2428081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lowchart: Connector 126"/>
            <p:cNvSpPr/>
            <p:nvPr/>
          </p:nvSpPr>
          <p:spPr>
            <a:xfrm>
              <a:off x="8064357" y="2301081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077139" y="2133601"/>
              <a:ext cx="157222" cy="209550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40" name="Picture 139">
            <a:extLst>
              <a:ext uri="{FF2B5EF4-FFF2-40B4-BE49-F238E27FC236}">
                <a16:creationId xmlns:a16="http://schemas.microsoft.com/office/drawing/2014/main" xmlns="" id="{6077C6B0-B1D2-414E-B6CD-162940984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596047"/>
            <a:ext cx="2482926" cy="308365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209800" y="2249629"/>
            <a:ext cx="7088286" cy="103058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   সবাইকে</a:t>
            </a:r>
            <a:r>
              <a:rPr lang="bn-BD" dirty="0" smtClean="0"/>
              <a:t>  </a:t>
            </a:r>
            <a:r>
              <a:rPr lang="bn-BD" sz="6000" dirty="0" smtClean="0"/>
              <a:t>স্বাগতম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833 L 0.89466 0.00833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624 L 0.82201 0.0062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0624 L 0.74935 -0.00624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832 L 0.65325 0.0083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417 L -0.73516 0.00417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8509E-6 1.48148E-6 L -0.65509 1.48148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416 L -0.56471 0.0041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7200" y="883384"/>
            <a:ext cx="1676400" cy="1295400"/>
          </a:xfrm>
          <a:prstGeom prst="roundRect">
            <a:avLst/>
          </a:prstGeom>
          <a:ln w="9525">
            <a:solidFill>
              <a:schemeClr val="tx1"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667000" y="883384"/>
            <a:ext cx="1676400" cy="1295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838700" y="883384"/>
            <a:ext cx="1676400" cy="1295400"/>
          </a:xfrm>
          <a:prstGeom prst="roundRect">
            <a:avLst/>
          </a:prstGeom>
          <a:ln w="9525">
            <a:solidFill>
              <a:schemeClr val="tx1"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57200" y="2388334"/>
            <a:ext cx="1676400" cy="1295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667000" y="2388334"/>
            <a:ext cx="1676400" cy="12954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tx1"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838700" y="2388334"/>
            <a:ext cx="1676400" cy="1295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57200" y="3817084"/>
            <a:ext cx="1676400" cy="1295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667000" y="3817084"/>
            <a:ext cx="1676400" cy="1295400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tx1"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838700" y="3817084"/>
            <a:ext cx="1676400" cy="1295400"/>
          </a:xfrm>
          <a:prstGeom prst="roundRect">
            <a:avLst/>
          </a:prstGeom>
          <a:solidFill>
            <a:srgbClr val="00B050"/>
          </a:solidFill>
          <a:ln w="9525">
            <a:solidFill>
              <a:schemeClr val="tx1"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371600" y="5379184"/>
            <a:ext cx="1676400" cy="1295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153400" y="0"/>
            <a:ext cx="10668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10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0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807184"/>
            <a:ext cx="11430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10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endParaRPr lang="en-US" sz="10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5000" y="1416784"/>
            <a:ext cx="11430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10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endParaRPr lang="en-US" sz="10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2331184"/>
            <a:ext cx="12192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10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</a:t>
            </a:r>
            <a:endParaRPr lang="en-US" sz="10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5000" y="2483584"/>
            <a:ext cx="11430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10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endParaRPr lang="en-US" sz="10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25000" y="3778984"/>
            <a:ext cx="9906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100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ঋ</a:t>
            </a:r>
            <a:endParaRPr lang="en-US" sz="10000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3702784"/>
            <a:ext cx="9906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10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</a:t>
            </a:r>
            <a:endParaRPr lang="en-US" sz="10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3702784"/>
            <a:ext cx="9906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10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ঐ</a:t>
            </a:r>
            <a:endParaRPr lang="en-US" sz="10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25000" y="197584"/>
            <a:ext cx="9906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10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endParaRPr lang="en-US" sz="10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48800" y="4998184"/>
            <a:ext cx="11430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10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10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807184"/>
            <a:ext cx="11430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10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10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810000" y="5341084"/>
            <a:ext cx="1676400" cy="1295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tx1"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14800" y="5226784"/>
            <a:ext cx="10668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10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ঔ</a:t>
            </a:r>
            <a:endParaRPr lang="en-US" sz="10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62200" y="0"/>
            <a:ext cx="67818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বলো দেখি হলুদ ঘরে কোন বর্ণ বসবে 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50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1" dur="250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2" dur="250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50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25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6" dur="25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7" dur="25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5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2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1" dur="2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2" dur="2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2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6" dur="2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7" dur="2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2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25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1" dur="25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2" dur="25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5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44444E-6 4.81481E-6 L -0.59375 -0.68102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00" y="-3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11111E-6 -2.96296E-6 L -0.80208 0.05232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0" y="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11111E-6 1.48148E-6 L -0.38542 -0.10324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44444E-6 2.59259E-6 L -0.78125 -0.08102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00" y="-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44444E-6 4.81481E-6 L -0.7118 0.6745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00" y="3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5" grpId="0" animBg="1"/>
      <p:bldP spid="25" grpId="1" animBg="1"/>
      <p:bldP spid="5" grpId="1"/>
      <p:bldP spid="6" grpId="0"/>
      <p:bldP spid="6" grpId="1"/>
      <p:bldP spid="8" grpId="1"/>
      <p:bldP spid="9" grpId="0"/>
      <p:bldP spid="9" grpId="1"/>
      <p:bldP spid="10" grpId="0"/>
      <p:bldP spid="10" grpId="1"/>
      <p:bldP spid="11" grpId="1"/>
      <p:bldP spid="12" grpId="1"/>
      <p:bldP spid="13" grpId="0"/>
      <p:bldP spid="13" grpId="1"/>
      <p:bldP spid="4" grpId="0"/>
      <p:bldP spid="4" grpId="1"/>
      <p:bldP spid="16" grpId="1"/>
      <p:bldP spid="26" grpId="0" animBg="1"/>
      <p:bldP spid="7" grpId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457200"/>
            <a:ext cx="6780628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লেখা শিখি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 rot="19129183">
            <a:off x="-109044" y="618979"/>
            <a:ext cx="2549770" cy="858129"/>
            <a:chOff x="422030" y="618979"/>
            <a:chExt cx="2419644" cy="858129"/>
          </a:xfrm>
        </p:grpSpPr>
        <p:sp>
          <p:nvSpPr>
            <p:cNvPr id="7" name="Flowchart: Stored Data 6"/>
            <p:cNvSpPr/>
            <p:nvPr/>
          </p:nvSpPr>
          <p:spPr>
            <a:xfrm flipH="1">
              <a:off x="604764" y="618979"/>
              <a:ext cx="2236910" cy="858129"/>
            </a:xfrm>
            <a:prstGeom prst="flowChartOnlineStorag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 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22030" y="668217"/>
              <a:ext cx="450264" cy="7385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9" name="Rectangle 8"/>
          <p:cNvSpPr/>
          <p:nvPr/>
        </p:nvSpPr>
        <p:spPr>
          <a:xfrm>
            <a:off x="2286000" y="2362200"/>
            <a:ext cx="6591869" cy="1554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5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 </a:t>
            </a:r>
            <a:r>
              <a:rPr lang="bn-BD" sz="9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bn-BD" sz="95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</a:t>
            </a:r>
            <a:r>
              <a:rPr lang="bn-BD" sz="9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পর্যন্ত </a:t>
            </a:r>
            <a:endParaRPr lang="en-US" sz="9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447800"/>
            <a:ext cx="6934200" cy="286232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endParaRPr lang="bn-BD" sz="6000" dirty="0">
              <a:latin typeface="NikoshBAN" pitchFamily="2" charset="0"/>
              <a:cs typeface="NikoshBAN" pitchFamily="2" charset="0"/>
            </a:endParaRP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অ   থেকে   ঔ  পর্যন্ত  লিখা।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66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F5C669-8436-493C-BB3D-7BC56B4F7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166" y="2442710"/>
            <a:ext cx="4376742" cy="4233069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D867EC0-F3CB-4FE6-AF0E-29DCF9C5121C}"/>
              </a:ext>
            </a:extLst>
          </p:cNvPr>
          <p:cNvSpPr/>
          <p:nvPr/>
        </p:nvSpPr>
        <p:spPr>
          <a:xfrm rot="20932776">
            <a:off x="57991" y="1589411"/>
            <a:ext cx="8903461" cy="1631216"/>
          </a:xfrm>
          <a:custGeom>
            <a:avLst/>
            <a:gdLst>
              <a:gd name="connsiteX0" fmla="*/ 0 w 4608954"/>
              <a:gd name="connsiteY0" fmla="*/ 0 h 2215991"/>
              <a:gd name="connsiteX1" fmla="*/ 4608954 w 4608954"/>
              <a:gd name="connsiteY1" fmla="*/ 0 h 2215991"/>
              <a:gd name="connsiteX2" fmla="*/ 4608954 w 4608954"/>
              <a:gd name="connsiteY2" fmla="*/ 2215991 h 2215991"/>
              <a:gd name="connsiteX3" fmla="*/ 0 w 4608954"/>
              <a:gd name="connsiteY3" fmla="*/ 2215991 h 2215991"/>
              <a:gd name="connsiteX4" fmla="*/ 0 w 4608954"/>
              <a:gd name="connsiteY4" fmla="*/ 0 h 2215991"/>
              <a:gd name="connsiteX0" fmla="*/ 0 w 4819669"/>
              <a:gd name="connsiteY0" fmla="*/ 676919 h 2892910"/>
              <a:gd name="connsiteX1" fmla="*/ 4819669 w 4819669"/>
              <a:gd name="connsiteY1" fmla="*/ 0 h 2892910"/>
              <a:gd name="connsiteX2" fmla="*/ 4608954 w 4819669"/>
              <a:gd name="connsiteY2" fmla="*/ 2892910 h 2892910"/>
              <a:gd name="connsiteX3" fmla="*/ 0 w 4819669"/>
              <a:gd name="connsiteY3" fmla="*/ 2892910 h 2892910"/>
              <a:gd name="connsiteX4" fmla="*/ 0 w 4819669"/>
              <a:gd name="connsiteY4" fmla="*/ 676919 h 2892910"/>
              <a:gd name="connsiteX0" fmla="*/ 0 w 4819669"/>
              <a:gd name="connsiteY0" fmla="*/ 676919 h 2892910"/>
              <a:gd name="connsiteX1" fmla="*/ 4819669 w 4819669"/>
              <a:gd name="connsiteY1" fmla="*/ 0 h 2892910"/>
              <a:gd name="connsiteX2" fmla="*/ 4608954 w 4819669"/>
              <a:gd name="connsiteY2" fmla="*/ 2892910 h 2892910"/>
              <a:gd name="connsiteX3" fmla="*/ 0 w 4819669"/>
              <a:gd name="connsiteY3" fmla="*/ 2892910 h 2892910"/>
              <a:gd name="connsiteX4" fmla="*/ 0 w 4819669"/>
              <a:gd name="connsiteY4" fmla="*/ 676919 h 2892910"/>
              <a:gd name="connsiteX0" fmla="*/ 453896 w 4819669"/>
              <a:gd name="connsiteY0" fmla="*/ 1232086 h 2892910"/>
              <a:gd name="connsiteX1" fmla="*/ 4819669 w 4819669"/>
              <a:gd name="connsiteY1" fmla="*/ 0 h 2892910"/>
              <a:gd name="connsiteX2" fmla="*/ 4608954 w 4819669"/>
              <a:gd name="connsiteY2" fmla="*/ 2892910 h 2892910"/>
              <a:gd name="connsiteX3" fmla="*/ 0 w 4819669"/>
              <a:gd name="connsiteY3" fmla="*/ 2892910 h 2892910"/>
              <a:gd name="connsiteX4" fmla="*/ 453896 w 4819669"/>
              <a:gd name="connsiteY4" fmla="*/ 1232086 h 2892910"/>
              <a:gd name="connsiteX0" fmla="*/ 996616 w 4819669"/>
              <a:gd name="connsiteY0" fmla="*/ 1532910 h 2892910"/>
              <a:gd name="connsiteX1" fmla="*/ 4819669 w 4819669"/>
              <a:gd name="connsiteY1" fmla="*/ 0 h 2892910"/>
              <a:gd name="connsiteX2" fmla="*/ 4608954 w 4819669"/>
              <a:gd name="connsiteY2" fmla="*/ 2892910 h 2892910"/>
              <a:gd name="connsiteX3" fmla="*/ 0 w 4819669"/>
              <a:gd name="connsiteY3" fmla="*/ 2892910 h 2892910"/>
              <a:gd name="connsiteX4" fmla="*/ 996616 w 4819669"/>
              <a:gd name="connsiteY4" fmla="*/ 1532910 h 289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9669" h="2892910">
                <a:moveTo>
                  <a:pt x="996616" y="1532910"/>
                </a:moveTo>
                <a:cubicBezTo>
                  <a:pt x="2603172" y="1307270"/>
                  <a:pt x="3287743" y="1327522"/>
                  <a:pt x="4819669" y="0"/>
                </a:cubicBezTo>
                <a:lnTo>
                  <a:pt x="4608954" y="2892910"/>
                </a:lnTo>
                <a:lnTo>
                  <a:pt x="0" y="2892910"/>
                </a:lnTo>
                <a:lnTo>
                  <a:pt x="996616" y="153291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00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0000" b="0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74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B571F88-6736-4AFA-A598-33B4E4E7BC77}"/>
              </a:ext>
            </a:extLst>
          </p:cNvPr>
          <p:cNvSpPr txBox="1"/>
          <p:nvPr/>
        </p:nvSpPr>
        <p:spPr>
          <a:xfrm>
            <a:off x="2466892" y="459724"/>
            <a:ext cx="6404777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C80319C9-5986-4262-B891-85D63E5D10B9}"/>
              </a:ext>
            </a:extLst>
          </p:cNvPr>
          <p:cNvSpPr/>
          <p:nvPr/>
        </p:nvSpPr>
        <p:spPr>
          <a:xfrm>
            <a:off x="685800" y="2209800"/>
            <a:ext cx="9448800" cy="3886200"/>
          </a:xfrm>
          <a:prstGeom prst="roundRect">
            <a:avLst>
              <a:gd name="adj" fmla="val 31534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শরীফ উদ্দিন </a:t>
            </a:r>
            <a:endParaRPr lang="bn-BD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                                   রিচি সরকারি প্রাথমিক বিদ্যালয় </a:t>
            </a:r>
            <a:endParaRPr lang="bn-BD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 হবিগঞ্জ। </a:t>
            </a:r>
            <a:endParaRPr lang="bn-BD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০১৭১৬৬৯০১২৮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9175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5E1C88-369C-4792-8923-515757825AA3}"/>
              </a:ext>
            </a:extLst>
          </p:cNvPr>
          <p:cNvSpPr txBox="1"/>
          <p:nvPr/>
        </p:nvSpPr>
        <p:spPr>
          <a:xfrm>
            <a:off x="2971800" y="304800"/>
            <a:ext cx="460115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perspectiveAbove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5C2F1F7-C301-40EE-9DC0-581DFF00C73C}"/>
              </a:ext>
            </a:extLst>
          </p:cNvPr>
          <p:cNvSpPr txBox="1"/>
          <p:nvPr/>
        </p:nvSpPr>
        <p:spPr>
          <a:xfrm>
            <a:off x="228600" y="2133600"/>
            <a:ext cx="4876800" cy="310854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13 (অ – ঔ  )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তারিখঃ-৬/৩/২০২০খ্রীঃ                                                                           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সময়ঃ-৪০ মিনিট।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295400"/>
            <a:ext cx="3810668" cy="4876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956013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81200" y="228600"/>
            <a:ext cx="6384799" cy="101566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- </a:t>
            </a:r>
            <a:endParaRPr lang="en-US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295400"/>
            <a:ext cx="9115866" cy="501675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571500" indent="-571500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 বাক্য ও শব্দে ব্যহৃত বাংলা বর্ণমালার ধ্বনি মনোযোগ সহকারে শুনে মনে রাখবে।</a:t>
            </a:r>
          </a:p>
          <a:p>
            <a:pPr marL="571500" indent="-571500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 বাক্য ও শব্দে ব্যহৃত বাংলা বর্ণমালার ধ্বনি স্পষ্ট ও শুদ্ধভাবে বলতে পারবে। </a:t>
            </a:r>
            <a:endParaRPr lang="bn-BD" sz="3200" dirty="0" smtClean="0">
              <a:latin typeface="ChandrabatiMJ" pitchFamily="2" charset="0"/>
              <a:cs typeface="NikoshBAN" panose="02000000000000000000" pitchFamily="2" charset="0"/>
            </a:endParaRPr>
          </a:p>
          <a:p>
            <a:pPr marL="571500" indent="-571500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 </a:t>
            </a:r>
            <a:endParaRPr lang="bn-BD" sz="3200" dirty="0" smtClean="0">
              <a:latin typeface="ChandrabatiMatraMJ" pitchFamily="2" charset="0"/>
              <a:cs typeface="ChandrabatiMatraMJ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 বাংলা বর্ণমালা স্পষ্ট ও শুদ্ধ উচ্চারণে পড়তে পারবে। </a:t>
            </a:r>
          </a:p>
          <a:p>
            <a:pPr marL="571500" indent="-571500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 স্পষ্ট ও সঠিক আকৃতিতে বাংলা বর্ণমালা লিখতে পারবে।</a:t>
            </a:r>
            <a:endParaRPr lang="bn-BD" sz="3200" dirty="0" smtClean="0">
              <a:latin typeface="Chandrabati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338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1846" y="408518"/>
            <a:ext cx="6780628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ভিডিও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85326"/>
              </p:ext>
            </p:extLst>
          </p:nvPr>
        </p:nvGraphicFramePr>
        <p:xfrm>
          <a:off x="5029200" y="1981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9812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4600" y="4038600"/>
            <a:ext cx="6780628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কেমন লাগলো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1846" y="408518"/>
            <a:ext cx="6780628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চিন্তা করি -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7.PNG"/>
          <p:cNvPicPr>
            <a:picLocks noChangeAspect="1"/>
          </p:cNvPicPr>
          <p:nvPr/>
        </p:nvPicPr>
        <p:blipFill>
          <a:blip r:embed="rId2"/>
          <a:srcRect l="52681" t="8333" b="65000"/>
          <a:stretch>
            <a:fillRect/>
          </a:stretch>
        </p:blipFill>
        <p:spPr>
          <a:xfrm>
            <a:off x="1752600" y="1600199"/>
            <a:ext cx="7772400" cy="4572001"/>
          </a:xfrm>
          <a:prstGeom prst="rect">
            <a:avLst/>
          </a:prstGeom>
          <a:solidFill>
            <a:srgbClr val="00B050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457200"/>
            <a:ext cx="6780628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দেখতে পেলে?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667000"/>
            <a:ext cx="9677400" cy="101566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একটি মেয়ে ঔষুধ খাচ্ছে ।   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22030" y="618979"/>
            <a:ext cx="6740770" cy="858129"/>
            <a:chOff x="422030" y="618979"/>
            <a:chExt cx="2419644" cy="858129"/>
          </a:xfrm>
        </p:grpSpPr>
        <p:sp>
          <p:nvSpPr>
            <p:cNvPr id="3" name="Flowchart: Stored Data 2"/>
            <p:cNvSpPr/>
            <p:nvPr/>
          </p:nvSpPr>
          <p:spPr>
            <a:xfrm flipH="1">
              <a:off x="604764" y="618979"/>
              <a:ext cx="2236910" cy="858129"/>
            </a:xfrm>
            <a:prstGeom prst="flowChartOnlineStorag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আজকের পাঠ 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422030" y="668217"/>
              <a:ext cx="450264" cy="7385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2400" y="2133600"/>
            <a:ext cx="10515600" cy="3657600"/>
            <a:chOff x="80605" y="2799472"/>
            <a:chExt cx="11604947" cy="2982348"/>
          </a:xfrm>
        </p:grpSpPr>
        <p:sp>
          <p:nvSpPr>
            <p:cNvPr id="7" name="Flowchart: Stored Data 6"/>
            <p:cNvSpPr/>
            <p:nvPr/>
          </p:nvSpPr>
          <p:spPr>
            <a:xfrm>
              <a:off x="80605" y="2799472"/>
              <a:ext cx="10399815" cy="2982348"/>
            </a:xfrm>
            <a:prstGeom prst="flowChartOnlineStorag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7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পাঠ ১৩ </a:t>
              </a:r>
              <a:r>
                <a:rPr lang="bn-BD" sz="6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(স্বরবর্ণ  </a:t>
              </a:r>
              <a:r>
                <a:rPr lang="bn-BD" sz="8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)</a:t>
              </a:r>
              <a:endParaRPr lang="en-US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8968008" y="2954215"/>
              <a:ext cx="2717544" cy="2672862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33400" y="-274499"/>
            <a:ext cx="1981200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0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 </a:t>
            </a:r>
            <a:endParaRPr lang="en-US" sz="20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0" y="-274499"/>
            <a:ext cx="2667000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0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20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4600" y="-228600"/>
            <a:ext cx="2133600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0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endParaRPr lang="en-US" sz="20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39200" y="-228600"/>
            <a:ext cx="2057400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0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endParaRPr lang="en-US" sz="20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63000" y="3687901"/>
            <a:ext cx="1981200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0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ঔ</a:t>
            </a:r>
            <a:endParaRPr lang="en-US" sz="20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8800" y="1859101"/>
            <a:ext cx="1676400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0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</a:t>
            </a:r>
            <a:endParaRPr lang="en-US" sz="20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0" y="1905000"/>
            <a:ext cx="2286000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0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endParaRPr lang="en-US" sz="20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67600" y="1828800"/>
            <a:ext cx="1905000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00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ঋ</a:t>
            </a:r>
            <a:endParaRPr lang="en-US" sz="20000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0600" y="3733800"/>
            <a:ext cx="1600200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0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</a:t>
            </a:r>
            <a:endParaRPr lang="en-US" sz="20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0" y="3810000"/>
            <a:ext cx="1828800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0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ঐ</a:t>
            </a:r>
            <a:endParaRPr lang="en-US" sz="20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2200" y="3687901"/>
            <a:ext cx="1981200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0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endParaRPr lang="en-US" sz="20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257</TotalTime>
  <Words>198</Words>
  <Application>Microsoft Office PowerPoint</Application>
  <PresentationFormat>Custom</PresentationFormat>
  <Paragraphs>70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Concourse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 kekania gps</dc:creator>
  <cp:lastModifiedBy>DPE</cp:lastModifiedBy>
  <cp:revision>52</cp:revision>
  <dcterms:created xsi:type="dcterms:W3CDTF">2020-02-29T15:18:38Z</dcterms:created>
  <dcterms:modified xsi:type="dcterms:W3CDTF">2020-03-06T11:32:16Z</dcterms:modified>
</cp:coreProperties>
</file>