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4" r:id="rId11"/>
    <p:sldId id="275" r:id="rId12"/>
    <p:sldId id="276" r:id="rId13"/>
    <p:sldId id="268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8" d="100"/>
          <a:sy n="88" d="100"/>
        </p:scale>
        <p:origin x="-8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3E96-671E-445E-8267-1EA28738EC86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7C84D-B399-401B-AE93-05BA9CBA2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57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7C84D-B399-401B-AE93-05BA9CBA21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snoc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822"/>
            <a:ext cx="9144000" cy="556197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949" y="19493"/>
            <a:ext cx="91440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বিকাল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সোনামনিরা</a:t>
            </a:r>
            <a:r>
              <a:rPr lang="en-US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Computer-aj_aj_ashton_01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3200400" cy="3494396"/>
          </a:xfrm>
          <a:prstGeom prst="rect">
            <a:avLst/>
          </a:prstGeom>
        </p:spPr>
      </p:pic>
      <p:pic>
        <p:nvPicPr>
          <p:cNvPr id="3" name="Picture 2" descr="3320325-fan-160x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016" y="2121187"/>
            <a:ext cx="2906486" cy="3733800"/>
          </a:xfrm>
          <a:prstGeom prst="rect">
            <a:avLst/>
          </a:prstGeom>
        </p:spPr>
      </p:pic>
      <p:pic>
        <p:nvPicPr>
          <p:cNvPr id="4" name="Picture 3" descr="GR-U312RLC_b1_l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52400"/>
            <a:ext cx="3581400" cy="3679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52400" y="5147101"/>
            <a:ext cx="2590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3868999"/>
            <a:ext cx="1524000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ফ্রিজ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9850" y="5866578"/>
            <a:ext cx="2133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পাখা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quette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86" y="76200"/>
            <a:ext cx="3276600" cy="2819400"/>
          </a:xfrm>
          <a:prstGeom prst="rect">
            <a:avLst/>
          </a:prstGeom>
        </p:spPr>
      </p:pic>
      <p:pic>
        <p:nvPicPr>
          <p:cNvPr id="3" name="Picture 2" descr="bul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09600"/>
            <a:ext cx="2971800" cy="2743200"/>
          </a:xfrm>
          <a:prstGeom prst="rect">
            <a:avLst/>
          </a:prstGeom>
        </p:spPr>
      </p:pic>
      <p:pic>
        <p:nvPicPr>
          <p:cNvPr id="4" name="Picture 3" descr="image_1122_315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679686"/>
            <a:ext cx="5372100" cy="2842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5286" y="2877588"/>
            <a:ext cx="27051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094911"/>
            <a:ext cx="2438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বাল্ব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867400"/>
            <a:ext cx="317788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চুলা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2819400"/>
          </a:xfrm>
          <a:prstGeom prst="rect">
            <a:avLst/>
          </a:prstGeom>
        </p:spPr>
      </p:pic>
      <p:pic>
        <p:nvPicPr>
          <p:cNvPr id="3" name="Picture 2" descr="Materiels_SONY_ KV_ 1811D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200400"/>
            <a:ext cx="4038600" cy="2864790"/>
          </a:xfrm>
          <a:prstGeom prst="rect">
            <a:avLst/>
          </a:prstGeom>
        </p:spPr>
      </p:pic>
      <p:pic>
        <p:nvPicPr>
          <p:cNvPr id="4" name="Picture 3" descr="Rad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3438022"/>
            <a:ext cx="3830782" cy="2810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53301"/>
            <a:ext cx="449580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836" y="6126745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6065190"/>
            <a:ext cx="238990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30832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376142"/>
            <a:ext cx="9067800" cy="4449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771"/>
            <a:ext cx="9144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9" y="1547889"/>
            <a:ext cx="9067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Computer-aj_aj_ashton_01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2438400" cy="2438400"/>
          </a:xfrm>
          <a:prstGeom prst="rect">
            <a:avLst/>
          </a:prstGeom>
        </p:spPr>
      </p:pic>
      <p:pic>
        <p:nvPicPr>
          <p:cNvPr id="3" name="Picture 2" descr="3320325-fan-160x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2819400" cy="2743200"/>
          </a:xfrm>
          <a:prstGeom prst="rect">
            <a:avLst/>
          </a:prstGeom>
        </p:spPr>
      </p:pic>
      <p:pic>
        <p:nvPicPr>
          <p:cNvPr id="4" name="Picture 3" descr="image_1122_3157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209800"/>
            <a:ext cx="3070860" cy="2232809"/>
          </a:xfrm>
          <a:prstGeom prst="rect">
            <a:avLst/>
          </a:prstGeom>
        </p:spPr>
      </p:pic>
      <p:pic>
        <p:nvPicPr>
          <p:cNvPr id="5" name="Picture 4" descr="images 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0"/>
            <a:ext cx="3288809" cy="2133600"/>
          </a:xfrm>
          <a:prstGeom prst="rect">
            <a:avLst/>
          </a:prstGeom>
        </p:spPr>
      </p:pic>
      <p:pic>
        <p:nvPicPr>
          <p:cNvPr id="6" name="Picture 5" descr="images 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0"/>
            <a:ext cx="2103120" cy="1386840"/>
          </a:xfrm>
          <a:prstGeom prst="rect">
            <a:avLst/>
          </a:prstGeom>
        </p:spPr>
      </p:pic>
      <p:pic>
        <p:nvPicPr>
          <p:cNvPr id="7" name="Picture 6" descr="tabla2_zpsf8ec71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524000"/>
            <a:ext cx="2667000" cy="2499758"/>
          </a:xfrm>
          <a:prstGeom prst="rect">
            <a:avLst/>
          </a:prstGeom>
        </p:spPr>
      </p:pic>
      <p:pic>
        <p:nvPicPr>
          <p:cNvPr id="8" name="Picture 7" descr="Materiels_SONY_ KV_ 1811DF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4495800"/>
            <a:ext cx="2641600" cy="2209800"/>
          </a:xfrm>
          <a:prstGeom prst="rect">
            <a:avLst/>
          </a:prstGeom>
        </p:spPr>
      </p:pic>
      <p:pic>
        <p:nvPicPr>
          <p:cNvPr id="9" name="Picture 8" descr="সিতারে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267200"/>
            <a:ext cx="2590800" cy="230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0" y="544286"/>
            <a:ext cx="9144000" cy="1894114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914400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রান্নাঘরে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প্রযূক্তির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" y="0"/>
            <a:ext cx="9067800" cy="1446550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1" y="1446550"/>
            <a:ext cx="90678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প্রযূক্তি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ph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1468320"/>
            <a:ext cx="9111343" cy="5237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গ্লাডিওলা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04800"/>
            <a:ext cx="1600200" cy="1828800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7" name="Picture 6" descr="Jam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23205" y="214850"/>
            <a:ext cx="3754790" cy="3352800"/>
          </a:xfrm>
          <a:prstGeom prst="rect">
            <a:avLst/>
          </a:prstGeom>
        </p:spPr>
      </p:pic>
      <p:pic>
        <p:nvPicPr>
          <p:cNvPr id="8" name="Picture 7" descr="গ্লাডিওলা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6414"/>
            <a:ext cx="1600200" cy="1828800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" name="TextBox 1"/>
          <p:cNvSpPr txBox="1"/>
          <p:nvPr/>
        </p:nvSpPr>
        <p:spPr>
          <a:xfrm>
            <a:off x="0" y="3934899"/>
            <a:ext cx="9144000" cy="286232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তাজুল ইসলাম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চারিনাও সরকারি প্রাথমিক বিদ্যালয়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হবিগঞ্জ সদর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52600"/>
            <a:ext cx="41910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950719" y="381000"/>
            <a:ext cx="4526281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781800" y="578876"/>
            <a:ext cx="12192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8341">
            <a:off x="4410359" y="3165885"/>
            <a:ext cx="3500253" cy="3103166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381000" y="578876"/>
            <a:ext cx="1164336" cy="9101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355" y="457200"/>
            <a:ext cx="6629400" cy="1323439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8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8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354" y="2165360"/>
            <a:ext cx="6565645" cy="37856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Quad Arrow 4"/>
          <p:cNvSpPr/>
          <p:nvPr/>
        </p:nvSpPr>
        <p:spPr>
          <a:xfrm rot="19395625">
            <a:off x="242951" y="242951"/>
            <a:ext cx="1216152" cy="1216152"/>
          </a:xfrm>
          <a:prstGeom prst="quadArrow">
            <a:avLst>
              <a:gd name="adj1" fmla="val 15232"/>
              <a:gd name="adj2" fmla="val 22500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 rot="19483438">
            <a:off x="7935719" y="5334000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 rot="19325876">
            <a:off x="92884" y="5257800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7"/>
          <p:cNvSpPr/>
          <p:nvPr/>
        </p:nvSpPr>
        <p:spPr>
          <a:xfrm rot="2505056">
            <a:off x="7946691" y="250492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41668"/>
            <a:ext cx="4787366" cy="2353630"/>
          </a:xfrm>
          <a:prstGeom prst="rect">
            <a:avLst/>
          </a:prstGeom>
        </p:spPr>
      </p:pic>
      <p:pic>
        <p:nvPicPr>
          <p:cNvPr id="3" name="Picture 2" descr="images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24791"/>
            <a:ext cx="2709308" cy="2438204"/>
          </a:xfrm>
          <a:prstGeom prst="rect">
            <a:avLst/>
          </a:prstGeom>
        </p:spPr>
      </p:pic>
      <p:pic>
        <p:nvPicPr>
          <p:cNvPr id="4" name="Picture 3" descr="images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06" y="3449488"/>
            <a:ext cx="422846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295298"/>
            <a:ext cx="217136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ছনের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3840" y="6150114"/>
            <a:ext cx="2057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দালান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130314"/>
            <a:ext cx="61722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449488"/>
            <a:ext cx="216061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s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41668"/>
            <a:ext cx="4114800" cy="2438204"/>
          </a:xfrm>
          <a:prstGeom prst="rect">
            <a:avLst/>
          </a:prstGeom>
        </p:spPr>
      </p:pic>
      <p:pic>
        <p:nvPicPr>
          <p:cNvPr id="21" name="Picture 20" descr="images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466365"/>
            <a:ext cx="4285934" cy="2743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47191"/>
            <a:ext cx="91440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দেখতে 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898" y="381000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8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02" y="1725704"/>
            <a:ext cx="8991600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" y="46074"/>
            <a:ext cx="9130145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8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5" y="1492624"/>
            <a:ext cx="9130145" cy="526297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-৯ম </a:t>
            </a: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-৬২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1661809"/>
            <a:ext cx="90678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1898"/>
            <a:ext cx="9144000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11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30150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83027"/>
            <a:ext cx="914400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191</Words>
  <Application>Microsoft Office PowerPoint</Application>
  <PresentationFormat>On-screen Show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CharinowGPS</cp:lastModifiedBy>
  <cp:revision>96</cp:revision>
  <dcterms:created xsi:type="dcterms:W3CDTF">2006-08-16T00:00:00Z</dcterms:created>
  <dcterms:modified xsi:type="dcterms:W3CDTF">2020-03-07T13:24:17Z</dcterms:modified>
</cp:coreProperties>
</file>