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59" r:id="rId9"/>
    <p:sldId id="272" r:id="rId10"/>
    <p:sldId id="266" r:id="rId11"/>
    <p:sldId id="264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971BE3-70A7-45B6-AD66-0AAFD61BAA96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1CD2FA5-8314-44E2-AEB2-1B9B739220CC}">
      <dgm:prSet phldrT="[Text]" phldr="1"/>
      <dgm:spPr/>
      <dgm:t>
        <a:bodyPr/>
        <a:lstStyle/>
        <a:p>
          <a:endParaRPr lang="en-US" dirty="0"/>
        </a:p>
      </dgm:t>
    </dgm:pt>
    <dgm:pt modelId="{AE5CB3FD-3C34-4F0A-88F3-0B1C88C4B128}" type="parTrans" cxnId="{A473B61F-1A9B-4AFC-AEDF-ED6A8F5B87B5}">
      <dgm:prSet/>
      <dgm:spPr/>
      <dgm:t>
        <a:bodyPr/>
        <a:lstStyle/>
        <a:p>
          <a:endParaRPr lang="en-US"/>
        </a:p>
      </dgm:t>
    </dgm:pt>
    <dgm:pt modelId="{D3FC930E-05A9-4EC8-B3AD-4E86D1237D06}" type="sibTrans" cxnId="{A473B61F-1A9B-4AFC-AEDF-ED6A8F5B87B5}">
      <dgm:prSet/>
      <dgm:spPr/>
      <dgm:t>
        <a:bodyPr/>
        <a:lstStyle/>
        <a:p>
          <a:endParaRPr lang="en-US"/>
        </a:p>
      </dgm:t>
    </dgm:pt>
    <dgm:pt modelId="{991D1D80-3C93-4424-BB20-CB74A166E89B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জন্ম সাল- 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১৫-ই সেপ্টেম্বর ১৮৭৬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EA78120E-05D3-4589-92CC-26D3BA29696F}" type="parTrans" cxnId="{B12937D6-B847-4006-95F5-02A7E5CF2B56}">
      <dgm:prSet/>
      <dgm:spPr/>
      <dgm:t>
        <a:bodyPr/>
        <a:lstStyle/>
        <a:p>
          <a:endParaRPr lang="en-US"/>
        </a:p>
      </dgm:t>
    </dgm:pt>
    <dgm:pt modelId="{74C50849-4FF9-41C6-A772-3DF91734004B}" type="sibTrans" cxnId="{B12937D6-B847-4006-95F5-02A7E5CF2B56}">
      <dgm:prSet/>
      <dgm:spPr/>
      <dgm:t>
        <a:bodyPr/>
        <a:lstStyle/>
        <a:p>
          <a:endParaRPr lang="en-US"/>
        </a:p>
      </dgm:t>
    </dgm:pt>
    <dgm:pt modelId="{3AD859B2-D41C-491B-9510-E29F9B1B038C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bn-BD" sz="3200" dirty="0" smtClean="0">
              <a:latin typeface="NikoshBAN" pitchFamily="2" charset="0"/>
              <a:cs typeface="NikoshBAN" pitchFamily="2" charset="0"/>
            </a:rPr>
            <a:t>মেজদিদি,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bn-BD" sz="3200" dirty="0" smtClean="0">
              <a:latin typeface="NikoshBAN" pitchFamily="2" charset="0"/>
              <a:cs typeface="NikoshBAN" pitchFamily="2" charset="0"/>
            </a:rPr>
            <a:t>রামের সুমতি,দেবদাস,শ্রীকান্ত,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bn-BD" sz="3200" dirty="0" smtClean="0">
              <a:latin typeface="NikoshBAN" pitchFamily="2" charset="0"/>
              <a:cs typeface="NikoshBAN" pitchFamily="2" charset="0"/>
            </a:rPr>
            <a:t>পল্লীসমাজ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6BBBE98-1012-4837-85F6-716B5BEF5B0F}" type="parTrans" cxnId="{3EB09182-9B03-4649-A016-BFAE1E8E3A7B}">
      <dgm:prSet/>
      <dgm:spPr/>
      <dgm:t>
        <a:bodyPr/>
        <a:lstStyle/>
        <a:p>
          <a:endParaRPr lang="en-US"/>
        </a:p>
      </dgm:t>
    </dgm:pt>
    <dgm:pt modelId="{358CC7E0-EF85-411F-8BB8-0BC838850F74}" type="sibTrans" cxnId="{3EB09182-9B03-4649-A016-BFAE1E8E3A7B}">
      <dgm:prSet/>
      <dgm:spPr/>
      <dgm:t>
        <a:bodyPr/>
        <a:lstStyle/>
        <a:p>
          <a:endParaRPr lang="en-US"/>
        </a:p>
      </dgm:t>
    </dgm:pt>
    <dgm:pt modelId="{A72FE54C-5369-4E2B-A4CB-7BA31F9DB510}">
      <dgm:prSet phldrT="[Text]" custT="1"/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মৃত্যু সাল- ১৬ই জানুয়ারি ১৯৩৮ 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37A728F-0FE7-4923-A6FA-AD59CDBE0D23}" type="parTrans" cxnId="{86E4BDC8-1686-4E47-8330-3F0900C3ACBC}">
      <dgm:prSet/>
      <dgm:spPr/>
      <dgm:t>
        <a:bodyPr/>
        <a:lstStyle/>
        <a:p>
          <a:endParaRPr lang="en-US"/>
        </a:p>
      </dgm:t>
    </dgm:pt>
    <dgm:pt modelId="{9AD558E7-EDE0-4F64-B84B-A0518FFEDD10}" type="sibTrans" cxnId="{86E4BDC8-1686-4E47-8330-3F0900C3ACBC}">
      <dgm:prSet/>
      <dgm:spPr/>
      <dgm:t>
        <a:bodyPr/>
        <a:lstStyle/>
        <a:p>
          <a:endParaRPr lang="en-US"/>
        </a:p>
      </dgm:t>
    </dgm:pt>
    <dgm:pt modelId="{DE5FCA3F-AE70-44D8-833A-904BB75563B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BD" sz="3200" dirty="0" smtClean="0">
              <a:latin typeface="NikoshBAN" pitchFamily="2" charset="0"/>
              <a:cs typeface="NikoshBAN" pitchFamily="2" charset="0"/>
            </a:rPr>
            <a:t>রেঙ্গুনে একাউন্ট্যান্ট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n-BD" sz="3200" dirty="0" smtClean="0">
              <a:latin typeface="NikoshBAN" pitchFamily="2" charset="0"/>
              <a:cs typeface="NikoshBAN" pitchFamily="2" charset="0"/>
            </a:rPr>
            <a:t>জেনারেলের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n-BD" sz="3200" dirty="0" smtClean="0">
              <a:latin typeface="NikoshBAN" pitchFamily="2" charset="0"/>
              <a:cs typeface="NikoshBAN" pitchFamily="2" charset="0"/>
            </a:rPr>
            <a:t>অফিসে কেরানি পদে চাকুরি করেন।  </a:t>
          </a:r>
          <a:r>
            <a:rPr lang="bn-BD" sz="4600" dirty="0" smtClean="0"/>
            <a:t> </a:t>
          </a:r>
          <a:endParaRPr lang="en-US" sz="4600" dirty="0"/>
        </a:p>
      </dgm:t>
    </dgm:pt>
    <dgm:pt modelId="{A2BFB856-3057-4AD3-9B49-9CF729720D42}" type="parTrans" cxnId="{C2B0716A-0B24-4B71-BE5A-8742CC776FBA}">
      <dgm:prSet/>
      <dgm:spPr/>
      <dgm:t>
        <a:bodyPr/>
        <a:lstStyle/>
        <a:p>
          <a:endParaRPr lang="en-US"/>
        </a:p>
      </dgm:t>
    </dgm:pt>
    <dgm:pt modelId="{95CAF51F-AFB6-4A5D-B2D7-8038A4A5FBB5}" type="sibTrans" cxnId="{C2B0716A-0B24-4B71-BE5A-8742CC776FBA}">
      <dgm:prSet/>
      <dgm:spPr/>
      <dgm:t>
        <a:bodyPr/>
        <a:lstStyle/>
        <a:p>
          <a:endParaRPr lang="en-US"/>
        </a:p>
      </dgm:t>
    </dgm:pt>
    <dgm:pt modelId="{168A84ED-5107-4E81-AD5C-5CC60FCC6606}" type="pres">
      <dgm:prSet presAssocID="{3D971BE3-70A7-45B6-AD66-0AAFD61BAA9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DB24BB-C4B2-4C5B-A5F4-F43A2EAC281C}" type="pres">
      <dgm:prSet presAssocID="{21CD2FA5-8314-44E2-AEB2-1B9B739220CC}" presName="centerShape" presStyleLbl="node0" presStyleIdx="0" presStyleCnt="1"/>
      <dgm:spPr/>
      <dgm:t>
        <a:bodyPr/>
        <a:lstStyle/>
        <a:p>
          <a:endParaRPr lang="en-US"/>
        </a:p>
      </dgm:t>
    </dgm:pt>
    <dgm:pt modelId="{8F82BE21-95A8-479A-B6BB-566B15DCD58B}" type="pres">
      <dgm:prSet presAssocID="{EA78120E-05D3-4589-92CC-26D3BA29696F}" presName="Name9" presStyleLbl="parChTrans1D2" presStyleIdx="0" presStyleCnt="4"/>
      <dgm:spPr/>
      <dgm:t>
        <a:bodyPr/>
        <a:lstStyle/>
        <a:p>
          <a:endParaRPr lang="en-US"/>
        </a:p>
      </dgm:t>
    </dgm:pt>
    <dgm:pt modelId="{437E937D-19CE-483F-B945-4D98A305E21A}" type="pres">
      <dgm:prSet presAssocID="{EA78120E-05D3-4589-92CC-26D3BA29696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C095626C-1682-42CA-A967-55C7768037BE}" type="pres">
      <dgm:prSet presAssocID="{991D1D80-3C93-4424-BB20-CB74A166E89B}" presName="node" presStyleLbl="node1" presStyleIdx="0" presStyleCnt="4" custScaleX="142032" custRadScaleRad="90420" custRadScaleInc="-21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09C826-2202-40B3-A8BB-3340960D6D8C}" type="pres">
      <dgm:prSet presAssocID="{F6BBBE98-1012-4837-85F6-716B5BEF5B0F}" presName="Name9" presStyleLbl="parChTrans1D2" presStyleIdx="1" presStyleCnt="4"/>
      <dgm:spPr/>
      <dgm:t>
        <a:bodyPr/>
        <a:lstStyle/>
        <a:p>
          <a:endParaRPr lang="en-US"/>
        </a:p>
      </dgm:t>
    </dgm:pt>
    <dgm:pt modelId="{87ABE210-6AB9-40DF-BEF5-8E5520680016}" type="pres">
      <dgm:prSet presAssocID="{F6BBBE98-1012-4837-85F6-716B5BEF5B0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E1974C2-02D5-4C4D-AC59-7B284B3CAC71}" type="pres">
      <dgm:prSet presAssocID="{3AD859B2-D41C-491B-9510-E29F9B1B038C}" presName="node" presStyleLbl="node1" presStyleIdx="1" presStyleCnt="4" custScaleX="142434" custScaleY="145219" custRadScaleRad="110901" custRadScaleInc="-3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DCF73-9AF7-4BF0-A451-F4FCA53FC6E3}" type="pres">
      <dgm:prSet presAssocID="{937A728F-0FE7-4923-A6FA-AD59CDBE0D23}" presName="Name9" presStyleLbl="parChTrans1D2" presStyleIdx="2" presStyleCnt="4"/>
      <dgm:spPr/>
      <dgm:t>
        <a:bodyPr/>
        <a:lstStyle/>
        <a:p>
          <a:endParaRPr lang="en-US"/>
        </a:p>
      </dgm:t>
    </dgm:pt>
    <dgm:pt modelId="{6B5BA93D-2953-4849-9404-857BBD5062A4}" type="pres">
      <dgm:prSet presAssocID="{937A728F-0FE7-4923-A6FA-AD59CDBE0D23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C4E7723-E740-45A8-B103-78C51481CC95}" type="pres">
      <dgm:prSet presAssocID="{A72FE54C-5369-4E2B-A4CB-7BA31F9DB510}" presName="node" presStyleLbl="node1" presStyleIdx="2" presStyleCnt="4" custScaleX="130001" custScaleY="123155" custRadScaleRad="92053" custRadScaleInc="-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98BCB-69BB-41CF-8304-B9AD6ECBDBF9}" type="pres">
      <dgm:prSet presAssocID="{A2BFB856-3057-4AD3-9B49-9CF729720D42}" presName="Name9" presStyleLbl="parChTrans1D2" presStyleIdx="3" presStyleCnt="4"/>
      <dgm:spPr/>
      <dgm:t>
        <a:bodyPr/>
        <a:lstStyle/>
        <a:p>
          <a:endParaRPr lang="en-US"/>
        </a:p>
      </dgm:t>
    </dgm:pt>
    <dgm:pt modelId="{C3DE14EC-F9A9-4B77-BAD4-0408B5567A14}" type="pres">
      <dgm:prSet presAssocID="{A2BFB856-3057-4AD3-9B49-9CF729720D4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5C99D75-0724-4B40-84DC-993A33049ACF}" type="pres">
      <dgm:prSet presAssocID="{DE5FCA3F-AE70-44D8-833A-904BB75563B4}" presName="node" presStyleLbl="node1" presStyleIdx="3" presStyleCnt="4" custScaleX="164803" custScaleY="193625" custRadScaleRad="116138" custRadScaleInc="-3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E0F2F9-58C3-42B7-A279-6C96E16F6AA6}" type="presOf" srcId="{A2BFB856-3057-4AD3-9B49-9CF729720D42}" destId="{C3DE14EC-F9A9-4B77-BAD4-0408B5567A14}" srcOrd="1" destOrd="0" presId="urn:microsoft.com/office/officeart/2005/8/layout/radial1"/>
    <dgm:cxn modelId="{5DC8098A-D97D-43ED-A4BA-23D4ACA82684}" type="presOf" srcId="{DE5FCA3F-AE70-44D8-833A-904BB75563B4}" destId="{95C99D75-0724-4B40-84DC-993A33049ACF}" srcOrd="0" destOrd="0" presId="urn:microsoft.com/office/officeart/2005/8/layout/radial1"/>
    <dgm:cxn modelId="{3EB09182-9B03-4649-A016-BFAE1E8E3A7B}" srcId="{21CD2FA5-8314-44E2-AEB2-1B9B739220CC}" destId="{3AD859B2-D41C-491B-9510-E29F9B1B038C}" srcOrd="1" destOrd="0" parTransId="{F6BBBE98-1012-4837-85F6-716B5BEF5B0F}" sibTransId="{358CC7E0-EF85-411F-8BB8-0BC838850F74}"/>
    <dgm:cxn modelId="{86E4BDC8-1686-4E47-8330-3F0900C3ACBC}" srcId="{21CD2FA5-8314-44E2-AEB2-1B9B739220CC}" destId="{A72FE54C-5369-4E2B-A4CB-7BA31F9DB510}" srcOrd="2" destOrd="0" parTransId="{937A728F-0FE7-4923-A6FA-AD59CDBE0D23}" sibTransId="{9AD558E7-EDE0-4F64-B84B-A0518FFEDD10}"/>
    <dgm:cxn modelId="{F0FB1F7E-96B2-4BA1-A53C-47B8FB2C3784}" type="presOf" srcId="{937A728F-0FE7-4923-A6FA-AD59CDBE0D23}" destId="{11EDCF73-9AF7-4BF0-A451-F4FCA53FC6E3}" srcOrd="0" destOrd="0" presId="urn:microsoft.com/office/officeart/2005/8/layout/radial1"/>
    <dgm:cxn modelId="{C51A87A0-7CCB-4BCB-9DA5-68222254F447}" type="presOf" srcId="{F6BBBE98-1012-4837-85F6-716B5BEF5B0F}" destId="{87ABE210-6AB9-40DF-BEF5-8E5520680016}" srcOrd="1" destOrd="0" presId="urn:microsoft.com/office/officeart/2005/8/layout/radial1"/>
    <dgm:cxn modelId="{B12937D6-B847-4006-95F5-02A7E5CF2B56}" srcId="{21CD2FA5-8314-44E2-AEB2-1B9B739220CC}" destId="{991D1D80-3C93-4424-BB20-CB74A166E89B}" srcOrd="0" destOrd="0" parTransId="{EA78120E-05D3-4589-92CC-26D3BA29696F}" sibTransId="{74C50849-4FF9-41C6-A772-3DF91734004B}"/>
    <dgm:cxn modelId="{4C818822-0DED-45EB-BA05-9F551EA6AAFA}" type="presOf" srcId="{3D971BE3-70A7-45B6-AD66-0AAFD61BAA96}" destId="{168A84ED-5107-4E81-AD5C-5CC60FCC6606}" srcOrd="0" destOrd="0" presId="urn:microsoft.com/office/officeart/2005/8/layout/radial1"/>
    <dgm:cxn modelId="{6F2DE30F-F381-49C0-B3AC-FB2CF185D834}" type="presOf" srcId="{EA78120E-05D3-4589-92CC-26D3BA29696F}" destId="{437E937D-19CE-483F-B945-4D98A305E21A}" srcOrd="1" destOrd="0" presId="urn:microsoft.com/office/officeart/2005/8/layout/radial1"/>
    <dgm:cxn modelId="{164BE2AA-6B60-4C6B-9DDB-525C9CDF6630}" type="presOf" srcId="{F6BBBE98-1012-4837-85F6-716B5BEF5B0F}" destId="{7109C826-2202-40B3-A8BB-3340960D6D8C}" srcOrd="0" destOrd="0" presId="urn:microsoft.com/office/officeart/2005/8/layout/radial1"/>
    <dgm:cxn modelId="{9E5279CE-D582-4179-8C53-239636130ED1}" type="presOf" srcId="{3AD859B2-D41C-491B-9510-E29F9B1B038C}" destId="{4E1974C2-02D5-4C4D-AC59-7B284B3CAC71}" srcOrd="0" destOrd="0" presId="urn:microsoft.com/office/officeart/2005/8/layout/radial1"/>
    <dgm:cxn modelId="{6597BE56-6F29-4658-B8EC-B971C7397556}" type="presOf" srcId="{A2BFB856-3057-4AD3-9B49-9CF729720D42}" destId="{92D98BCB-69BB-41CF-8304-B9AD6ECBDBF9}" srcOrd="0" destOrd="0" presId="urn:microsoft.com/office/officeart/2005/8/layout/radial1"/>
    <dgm:cxn modelId="{A473B61F-1A9B-4AFC-AEDF-ED6A8F5B87B5}" srcId="{3D971BE3-70A7-45B6-AD66-0AAFD61BAA96}" destId="{21CD2FA5-8314-44E2-AEB2-1B9B739220CC}" srcOrd="0" destOrd="0" parTransId="{AE5CB3FD-3C34-4F0A-88F3-0B1C88C4B128}" sibTransId="{D3FC930E-05A9-4EC8-B3AD-4E86D1237D06}"/>
    <dgm:cxn modelId="{C2B0716A-0B24-4B71-BE5A-8742CC776FBA}" srcId="{21CD2FA5-8314-44E2-AEB2-1B9B739220CC}" destId="{DE5FCA3F-AE70-44D8-833A-904BB75563B4}" srcOrd="3" destOrd="0" parTransId="{A2BFB856-3057-4AD3-9B49-9CF729720D42}" sibTransId="{95CAF51F-AFB6-4A5D-B2D7-8038A4A5FBB5}"/>
    <dgm:cxn modelId="{60992D90-7A9C-44C5-9FBF-029174344F98}" type="presOf" srcId="{EA78120E-05D3-4589-92CC-26D3BA29696F}" destId="{8F82BE21-95A8-479A-B6BB-566B15DCD58B}" srcOrd="0" destOrd="0" presId="urn:microsoft.com/office/officeart/2005/8/layout/radial1"/>
    <dgm:cxn modelId="{D6A0981F-7EF9-4DAB-BE28-2D1E380736C1}" type="presOf" srcId="{937A728F-0FE7-4923-A6FA-AD59CDBE0D23}" destId="{6B5BA93D-2953-4849-9404-857BBD5062A4}" srcOrd="1" destOrd="0" presId="urn:microsoft.com/office/officeart/2005/8/layout/radial1"/>
    <dgm:cxn modelId="{777A56EE-E0F0-4FFA-A6FC-386E57788846}" type="presOf" srcId="{21CD2FA5-8314-44E2-AEB2-1B9B739220CC}" destId="{7DDB24BB-C4B2-4C5B-A5F4-F43A2EAC281C}" srcOrd="0" destOrd="0" presId="urn:microsoft.com/office/officeart/2005/8/layout/radial1"/>
    <dgm:cxn modelId="{6ED45872-320B-4764-B175-81E658E514D3}" type="presOf" srcId="{991D1D80-3C93-4424-BB20-CB74A166E89B}" destId="{C095626C-1682-42CA-A967-55C7768037BE}" srcOrd="0" destOrd="0" presId="urn:microsoft.com/office/officeart/2005/8/layout/radial1"/>
    <dgm:cxn modelId="{E939E013-468F-4CB3-97C5-59EE9EE81D3A}" type="presOf" srcId="{A72FE54C-5369-4E2B-A4CB-7BA31F9DB510}" destId="{FC4E7723-E740-45A8-B103-78C51481CC95}" srcOrd="0" destOrd="0" presId="urn:microsoft.com/office/officeart/2005/8/layout/radial1"/>
    <dgm:cxn modelId="{AA6562EC-A79F-42B7-99D4-BBC103BAE0C9}" type="presParOf" srcId="{168A84ED-5107-4E81-AD5C-5CC60FCC6606}" destId="{7DDB24BB-C4B2-4C5B-A5F4-F43A2EAC281C}" srcOrd="0" destOrd="0" presId="urn:microsoft.com/office/officeart/2005/8/layout/radial1"/>
    <dgm:cxn modelId="{6C531D84-F099-4977-A044-8150DF36890E}" type="presParOf" srcId="{168A84ED-5107-4E81-AD5C-5CC60FCC6606}" destId="{8F82BE21-95A8-479A-B6BB-566B15DCD58B}" srcOrd="1" destOrd="0" presId="urn:microsoft.com/office/officeart/2005/8/layout/radial1"/>
    <dgm:cxn modelId="{44726C91-DCA7-4C64-A808-930A947DBBA1}" type="presParOf" srcId="{8F82BE21-95A8-479A-B6BB-566B15DCD58B}" destId="{437E937D-19CE-483F-B945-4D98A305E21A}" srcOrd="0" destOrd="0" presId="urn:microsoft.com/office/officeart/2005/8/layout/radial1"/>
    <dgm:cxn modelId="{1861AA86-A739-4878-A5C2-8ED675F1E2CE}" type="presParOf" srcId="{168A84ED-5107-4E81-AD5C-5CC60FCC6606}" destId="{C095626C-1682-42CA-A967-55C7768037BE}" srcOrd="2" destOrd="0" presId="urn:microsoft.com/office/officeart/2005/8/layout/radial1"/>
    <dgm:cxn modelId="{EE8C0EC4-077A-4702-A8EB-C2EA627C66E8}" type="presParOf" srcId="{168A84ED-5107-4E81-AD5C-5CC60FCC6606}" destId="{7109C826-2202-40B3-A8BB-3340960D6D8C}" srcOrd="3" destOrd="0" presId="urn:microsoft.com/office/officeart/2005/8/layout/radial1"/>
    <dgm:cxn modelId="{7CB8FDD9-E31B-4620-8D1F-BF6A8C686AFA}" type="presParOf" srcId="{7109C826-2202-40B3-A8BB-3340960D6D8C}" destId="{87ABE210-6AB9-40DF-BEF5-8E5520680016}" srcOrd="0" destOrd="0" presId="urn:microsoft.com/office/officeart/2005/8/layout/radial1"/>
    <dgm:cxn modelId="{6778ADE6-2A3D-4897-8A5E-A2D5FD6373E9}" type="presParOf" srcId="{168A84ED-5107-4E81-AD5C-5CC60FCC6606}" destId="{4E1974C2-02D5-4C4D-AC59-7B284B3CAC71}" srcOrd="4" destOrd="0" presId="urn:microsoft.com/office/officeart/2005/8/layout/radial1"/>
    <dgm:cxn modelId="{8E6283BC-6BBF-408D-BF79-5B4EDC720A8F}" type="presParOf" srcId="{168A84ED-5107-4E81-AD5C-5CC60FCC6606}" destId="{11EDCF73-9AF7-4BF0-A451-F4FCA53FC6E3}" srcOrd="5" destOrd="0" presId="urn:microsoft.com/office/officeart/2005/8/layout/radial1"/>
    <dgm:cxn modelId="{0B8426EE-2546-49E4-83D8-AC0E5FFDC7BF}" type="presParOf" srcId="{11EDCF73-9AF7-4BF0-A451-F4FCA53FC6E3}" destId="{6B5BA93D-2953-4849-9404-857BBD5062A4}" srcOrd="0" destOrd="0" presId="urn:microsoft.com/office/officeart/2005/8/layout/radial1"/>
    <dgm:cxn modelId="{F867BF53-F8E6-4ABE-90E2-AB39DB51C719}" type="presParOf" srcId="{168A84ED-5107-4E81-AD5C-5CC60FCC6606}" destId="{FC4E7723-E740-45A8-B103-78C51481CC95}" srcOrd="6" destOrd="0" presId="urn:microsoft.com/office/officeart/2005/8/layout/radial1"/>
    <dgm:cxn modelId="{E3A8DE6C-0400-42AA-9576-D60F559D4576}" type="presParOf" srcId="{168A84ED-5107-4E81-AD5C-5CC60FCC6606}" destId="{92D98BCB-69BB-41CF-8304-B9AD6ECBDBF9}" srcOrd="7" destOrd="0" presId="urn:microsoft.com/office/officeart/2005/8/layout/radial1"/>
    <dgm:cxn modelId="{20E7D1A0-1319-4238-B108-E0B169F3D3EF}" type="presParOf" srcId="{92D98BCB-69BB-41CF-8304-B9AD6ECBDBF9}" destId="{C3DE14EC-F9A9-4B77-BAD4-0408B5567A14}" srcOrd="0" destOrd="0" presId="urn:microsoft.com/office/officeart/2005/8/layout/radial1"/>
    <dgm:cxn modelId="{3E89795F-1139-4EEF-965E-92AD7532DB21}" type="presParOf" srcId="{168A84ED-5107-4E81-AD5C-5CC60FCC6606}" destId="{95C99D75-0724-4B40-84DC-993A33049AC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24BB-C4B2-4C5B-A5F4-F43A2EAC281C}">
      <dsp:nvSpPr>
        <dsp:cNvPr id="0" name=""/>
        <dsp:cNvSpPr/>
      </dsp:nvSpPr>
      <dsp:spPr>
        <a:xfrm>
          <a:off x="3695033" y="2375145"/>
          <a:ext cx="1889009" cy="1889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/>
        </a:p>
      </dsp:txBody>
      <dsp:txXfrm>
        <a:off x="3971672" y="2651784"/>
        <a:ext cx="1335731" cy="1335731"/>
      </dsp:txXfrm>
    </dsp:sp>
    <dsp:sp modelId="{8F82BE21-95A8-479A-B6BB-566B15DCD58B}">
      <dsp:nvSpPr>
        <dsp:cNvPr id="0" name=""/>
        <dsp:cNvSpPr/>
      </dsp:nvSpPr>
      <dsp:spPr>
        <a:xfrm rot="16142112">
          <a:off x="4453826" y="2189558"/>
          <a:ext cx="333991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33991" y="187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12472" y="2199957"/>
        <a:ext cx="16699" cy="16699"/>
      </dsp:txXfrm>
    </dsp:sp>
    <dsp:sp modelId="{C095626C-1682-42CA-A967-55C7768037BE}">
      <dsp:nvSpPr>
        <dsp:cNvPr id="0" name=""/>
        <dsp:cNvSpPr/>
      </dsp:nvSpPr>
      <dsp:spPr>
        <a:xfrm>
          <a:off x="3260606" y="152391"/>
          <a:ext cx="2682998" cy="18890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জন্ম সাল-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১৫-ই সেপ্টেম্বর ১৮৭৬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653522" y="429030"/>
        <a:ext cx="1897166" cy="1335731"/>
      </dsp:txXfrm>
    </dsp:sp>
    <dsp:sp modelId="{7109C826-2202-40B3-A8BB-3340960D6D8C}">
      <dsp:nvSpPr>
        <dsp:cNvPr id="0" name=""/>
        <dsp:cNvSpPr/>
      </dsp:nvSpPr>
      <dsp:spPr>
        <a:xfrm rot="21503907">
          <a:off x="5583588" y="3268399"/>
          <a:ext cx="436794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436794" y="187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91066" y="3276228"/>
        <a:ext cx="21839" cy="21839"/>
      </dsp:txXfrm>
    </dsp:sp>
    <dsp:sp modelId="{4E1974C2-02D5-4C4D-AC59-7B284B3CAC71}">
      <dsp:nvSpPr>
        <dsp:cNvPr id="0" name=""/>
        <dsp:cNvSpPr/>
      </dsp:nvSpPr>
      <dsp:spPr>
        <a:xfrm>
          <a:off x="6019792" y="1871844"/>
          <a:ext cx="2690592" cy="2743200"/>
        </a:xfrm>
        <a:prstGeom prst="ellipse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মেজদিদি,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রামের সুমতি,দেবদাস,শ্রীকান্ত,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পল্লীসমাজ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413820" y="2273576"/>
        <a:ext cx="1902536" cy="1939736"/>
      </dsp:txXfrm>
    </dsp:sp>
    <dsp:sp modelId="{11EDCF73-9AF7-4BF0-A451-F4FCA53FC6E3}">
      <dsp:nvSpPr>
        <dsp:cNvPr id="0" name=""/>
        <dsp:cNvSpPr/>
      </dsp:nvSpPr>
      <dsp:spPr>
        <a:xfrm rot="5373675">
          <a:off x="4569613" y="4323128"/>
          <a:ext cx="155504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155504" y="187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3478" y="4337989"/>
        <a:ext cx="7775" cy="7775"/>
      </dsp:txXfrm>
    </dsp:sp>
    <dsp:sp modelId="{FC4E7723-E740-45A8-B103-78C51481CC95}">
      <dsp:nvSpPr>
        <dsp:cNvPr id="0" name=""/>
        <dsp:cNvSpPr/>
      </dsp:nvSpPr>
      <dsp:spPr>
        <a:xfrm>
          <a:off x="3429003" y="4419596"/>
          <a:ext cx="2455731" cy="2326409"/>
        </a:xfrm>
        <a:prstGeom prst="ellipse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মৃত্যু সাল- ১৬ই জানুয়ারি ১৯৩৮ 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788636" y="4760291"/>
        <a:ext cx="1736465" cy="1645019"/>
      </dsp:txXfrm>
    </dsp:sp>
    <dsp:sp modelId="{92D98BCB-69BB-41CF-8304-B9AD6ECBDBF9}">
      <dsp:nvSpPr>
        <dsp:cNvPr id="0" name=""/>
        <dsp:cNvSpPr/>
      </dsp:nvSpPr>
      <dsp:spPr>
        <a:xfrm rot="10708254">
          <a:off x="3341290" y="3330829"/>
          <a:ext cx="354142" cy="37497"/>
        </a:xfrm>
        <a:custGeom>
          <a:avLst/>
          <a:gdLst/>
          <a:ahLst/>
          <a:cxnLst/>
          <a:rect l="0" t="0" r="0" b="0"/>
          <a:pathLst>
            <a:path>
              <a:moveTo>
                <a:pt x="0" y="18748"/>
              </a:moveTo>
              <a:lnTo>
                <a:pt x="354142" y="187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509507" y="3340725"/>
        <a:ext cx="17707" cy="17707"/>
      </dsp:txXfrm>
    </dsp:sp>
    <dsp:sp modelId="{95C99D75-0724-4B40-84DC-993A33049ACF}">
      <dsp:nvSpPr>
        <dsp:cNvPr id="0" name=""/>
        <dsp:cNvSpPr/>
      </dsp:nvSpPr>
      <dsp:spPr>
        <a:xfrm>
          <a:off x="228610" y="1567047"/>
          <a:ext cx="3113144" cy="365759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রেঙ্গুনে একাউন্ট্যান্ট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জেনারেলের</a:t>
          </a:r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অফিসে কেরানি পদে চাকুরি করেন।  </a:t>
          </a:r>
          <a:r>
            <a:rPr lang="bn-BD" sz="4600" kern="1200" dirty="0" smtClean="0"/>
            <a:t> </a:t>
          </a:r>
          <a:endParaRPr lang="en-US" sz="4600" kern="1200" dirty="0"/>
        </a:p>
      </dsp:txBody>
      <dsp:txXfrm>
        <a:off x="684519" y="2102689"/>
        <a:ext cx="2201326" cy="2586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mail-kamruzzamankhat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05600" y="27709"/>
            <a:ext cx="2438400" cy="1447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0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দাহ কাজে কি কি উপকরন লাগে লিখ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609600"/>
            <a:ext cx="4038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চিতা থেকে কুণ্ডলি পাকিয়ে ধোয়া ওয়জার ছবি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636" y="0"/>
            <a:ext cx="9178636" cy="68580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শব্দাহের ভিডিও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855"/>
            <a:ext cx="9144000" cy="1143000"/>
          </a:xfrm>
          <a:solidFill>
            <a:schemeClr val="accent1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C0000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কীভাবে শবদাহের শ্মশান সৎকার করা হয় বর্ণনা কর। 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" y="0"/>
            <a:ext cx="9137073" cy="11430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00B0F0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অভাগী কেন রোদের মাঝে দাঁড়িয়ে দাঁড়িয়ে শ্মশান সৎকার দেখছিল?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শ্মশান সৎকারের জন্য কি কি লাগে ? 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অভাগীর একমাত্র স্নেহের ধন ছেলে সন্তানের নাম কি? </a:t>
            </a: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মুখুজ্যেবাড়ির গিন্নির চিতার ধোঁইয়া দেখে মনে মনে কি ভাবছিল?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6" y="1143000"/>
            <a:ext cx="9137073" cy="5715000"/>
          </a:xfrm>
          <a:solidFill>
            <a:schemeClr val="accent1"/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কাঙালীর মা কাঙালীকে নিয়ে মনের মাঝে কি স্বপ্ন এঁকেছিল তার বর্ণনা দাও।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6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4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927"/>
            <a:ext cx="5181600" cy="6851073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কামরুজ্জামান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সহকারী শিক্ষক ( বাংলা )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খেদাপাড়া মাধ্যমিক বিদ্যালয়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মনিরামপুর,যশোর</a:t>
            </a:r>
          </a:p>
          <a:p>
            <a:pPr marL="0" indent="0"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  <a:hlinkClick r:id="rId2"/>
              </a:rPr>
              <a:t>Email-kamruzzamankhat@gmail.com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0"/>
            <a:ext cx="3962400" cy="685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শ্রেণি- নবম ও দশম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বিষয়- বাংলা ১ম পত্র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69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4572000" cy="3609109"/>
          </a:xfr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0"/>
            <a:ext cx="457200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3581400"/>
            <a:ext cx="4558145" cy="327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7620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endParaRPr lang="bn-BD" dirty="0"/>
          </a:p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endParaRPr lang="bn-BD" dirty="0"/>
          </a:p>
          <a:p>
            <a:pPr marL="0" indent="0" algn="ctr">
              <a:buNone/>
            </a:pPr>
            <a:endParaRPr lang="bn-BD" dirty="0" smtClean="0"/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অভাগীর স্বর্গ  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শিক্ষার্থীরা,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শরৎচন্দ্র চট্টোপাধ্যায়ের পরিচিতি লিখতে পারবে।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নতুন নতুন শব্দের অর্থ লিখতে পারবে।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শবদাহের কার্যবিবরণী উল্লেখ করতে পারবে।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মুখুয্যে পরিবারের গিন্নী মায়ের শবদেহ শ্মশান সৎকারের বিবরন দিতে পারবে। 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মায়ের মনের অতৃপ্ত বাসনা ব্যাখ্যা করতে পারবে।</a:t>
            </a:r>
          </a:p>
          <a:p>
            <a:pPr marL="0" indent="0"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4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3135293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DB24BB-C4B2-4C5B-A5F4-F43A2EAC2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DDB24BB-C4B2-4C5B-A5F4-F43A2EAC2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2BE21-95A8-479A-B6BB-566B15DCD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F82BE21-95A8-479A-B6BB-566B15DCD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95626C-1682-42CA-A967-55C776803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C095626C-1682-42CA-A967-55C776803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09C826-2202-40B3-A8BB-3340960D6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109C826-2202-40B3-A8BB-3340960D6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1974C2-02D5-4C4D-AC59-7B284B3CAC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4E1974C2-02D5-4C4D-AC59-7B284B3CAC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EDCF73-9AF7-4BF0-A451-F4FCA53FC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1EDCF73-9AF7-4BF0-A451-F4FCA53FC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4E7723-E740-45A8-B103-78C51481C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FC4E7723-E740-45A8-B103-78C51481CC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D98BCB-69BB-41CF-8304-B9AD6ECBD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2D98BCB-69BB-41CF-8304-B9AD6ECBD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C99D75-0724-4B40-84DC-993A33049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95C99D75-0724-4B40-84DC-993A33049A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</a:p>
          <a:p>
            <a:pPr algn="ctr"/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124200" cy="2209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অন্তরীক্ষ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2209800"/>
            <a:ext cx="3124200" cy="230678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কূটির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516582"/>
            <a:ext cx="3124200" cy="23622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উনুন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0"/>
            <a:ext cx="3124200" cy="2209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আকশ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2209800"/>
            <a:ext cx="3124200" cy="225829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কুঁড়েঘর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19800" y="4468091"/>
            <a:ext cx="3124200" cy="241069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চূলা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0" y="0"/>
            <a:ext cx="3124200" cy="22098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আকশের ছবি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27218" y="2209799"/>
            <a:ext cx="3124200" cy="225829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কুঁড়েঘরের ছবি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27218" y="4447309"/>
            <a:ext cx="3124200" cy="241069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চূলার ছবি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5334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শব্দাহের প্রয়োজনীয় উপকরণের ছবি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195</Words>
  <Application>Microsoft Office PowerPoint</Application>
  <PresentationFormat>On-screen Show (4:3)</PresentationFormat>
  <Paragraphs>71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 </vt:lpstr>
      <vt:lpstr>PowerPoint Presentation</vt:lpstr>
      <vt:lpstr>PowerPoint Presentation</vt:lpstr>
      <vt:lpstr>দলীয় কাজ </vt:lpstr>
      <vt:lpstr>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kamruzzaman</dc:creator>
  <cp:lastModifiedBy>kamruzzaman</cp:lastModifiedBy>
  <cp:revision>22</cp:revision>
  <dcterms:created xsi:type="dcterms:W3CDTF">2006-08-16T00:00:00Z</dcterms:created>
  <dcterms:modified xsi:type="dcterms:W3CDTF">2020-03-07T05:17:18Z</dcterms:modified>
</cp:coreProperties>
</file>