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58" r:id="rId4"/>
    <p:sldId id="259" r:id="rId5"/>
    <p:sldId id="279" r:id="rId6"/>
    <p:sldId id="267" r:id="rId7"/>
    <p:sldId id="268" r:id="rId8"/>
    <p:sldId id="264" r:id="rId9"/>
    <p:sldId id="262" r:id="rId10"/>
    <p:sldId id="261" r:id="rId11"/>
    <p:sldId id="275" r:id="rId12"/>
    <p:sldId id="270" r:id="rId13"/>
    <p:sldId id="276" r:id="rId14"/>
    <p:sldId id="263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16D6-1650-4484-B5BB-AEDF45F8DF5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1C16-6F31-4E0D-AB3C-E1BB03C4A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দেখিতো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মনে আছে কিনা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baseline="0" dirty="0" smtClean="0">
                <a:latin typeface="NikoshBAN" pitchFamily="2" charset="0"/>
                <a:cs typeface="NikoshBAN" pitchFamily="2" charset="0"/>
              </a:rPr>
              <a:t>   পৃষ্ঠা বের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আমরা একটি খেলা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" y="0"/>
            <a:ext cx="121888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1212" y="2143323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00" b="49504"/>
          <a:stretch>
            <a:fillRect/>
          </a:stretch>
        </p:blipFill>
        <p:spPr bwMode="auto">
          <a:xfrm>
            <a:off x="1523605" y="990600"/>
            <a:ext cx="87553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2486" y="228600"/>
            <a:ext cx="7211721" cy="92333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বইয়ের ১১পৃষ্ঠা বের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78677" y="2514600"/>
            <a:ext cx="2640912" cy="1676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বর্ণ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3603" y="381000"/>
            <a:ext cx="3250353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33751" y="304800"/>
            <a:ext cx="3351927" cy="2286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32177" y="4038600"/>
            <a:ext cx="3148780" cy="2209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20456" y="3962400"/>
            <a:ext cx="3148780" cy="2209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41" y="644014"/>
            <a:ext cx="480060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4412" y="3086028"/>
            <a:ext cx="66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6855" y="472439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 দলঃ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ndrabilas_1368188224_1-gopal_v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89" y="4572000"/>
            <a:ext cx="3258818" cy="1447800"/>
          </a:xfrm>
          <a:prstGeom prst="rect">
            <a:avLst/>
          </a:prstGeom>
        </p:spPr>
      </p:pic>
      <p:pic>
        <p:nvPicPr>
          <p:cNvPr id="4" name="Picture 3" descr="go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89" y="2438400"/>
            <a:ext cx="3250353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179360" y="4450140"/>
            <a:ext cx="2133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0012" y="2133600"/>
            <a:ext cx="1929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9812" y="457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-0.4375 -0.288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621E-6 1.85185E-6 L -0.41073 0.385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7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" y="27709"/>
            <a:ext cx="12176558" cy="6755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2555" y="1510513"/>
            <a:ext cx="5891265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8812" y="735724"/>
            <a:ext cx="5789692" cy="1107996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12" y="2667000"/>
            <a:ext cx="7924800" cy="2954655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মতিয়ার রহমান</a:t>
            </a: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b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বাঘাডাঙ্গা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 প্রাথমিক বিদ্যালয়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দামুড়হুদা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চুয়াডাঙ্গা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1" y="457200"/>
            <a:ext cx="6450675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7812" y="2258291"/>
            <a:ext cx="7696200" cy="427809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১ম</a:t>
            </a: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বর্ণ শিখি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অ,আ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2057400"/>
            <a:ext cx="3733800" cy="431565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227" y="609600"/>
            <a:ext cx="5180251" cy="156966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212" y="2743200"/>
            <a:ext cx="8860763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শোনা-১.১.১.বাক্য ও শব্দে ব্যবহৃত বাংলা বর্ণমালার ধবনি মনোযোগ সহকারে শুনবে ও মনে রাখবে ।</a:t>
            </a:r>
          </a:p>
          <a:p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বলা- ১.১.১.বাক্য ও শব্দে ব্যবহৃত বাংলা বর্ণমালার ধবনি স্পষ্ট ও শুদ্ধভাবে বলতে পারবে 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212" y="3200400"/>
            <a:ext cx="498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https://www.youtube.com/watch?v=v9pDYRAt-WA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707" y="884903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057" y="609599"/>
            <a:ext cx="6602280" cy="1107996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9412" y="3240762"/>
            <a:ext cx="3886236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88" y="228599"/>
            <a:ext cx="4672383" cy="2362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8223408" y="2819400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icturdee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442" y="3810000"/>
            <a:ext cx="4883329" cy="18166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/>
          <p:cNvSpPr txBox="1"/>
          <p:nvPr/>
        </p:nvSpPr>
        <p:spPr>
          <a:xfrm>
            <a:off x="2208212" y="5943601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tondrabilas_1368188224_1-gopal_v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267" y="3733800"/>
            <a:ext cx="436274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8430604" y="5943601"/>
            <a:ext cx="121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069" y="2913966"/>
            <a:ext cx="223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66" y="212007"/>
            <a:ext cx="4362741" cy="253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42" y="533401"/>
            <a:ext cx="3415410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21" y="2667001"/>
            <a:ext cx="26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 আসে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21" y="2667001"/>
            <a:ext cx="101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795" y="2667001"/>
            <a:ext cx="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41" y="5257801"/>
            <a:ext cx="294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 হাসে।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41" y="5257801"/>
            <a:ext cx="111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8221" y="5257801"/>
            <a:ext cx="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ol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868" y="3276600"/>
            <a:ext cx="3758221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545E-6 L 0.29166 -0.002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254 L 0.26667 -0.0050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735" y="152400"/>
            <a:ext cx="3656648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162" y="2057400"/>
            <a:ext cx="294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 খাই।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162" y="2057400"/>
            <a:ext cx="121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9236" y="1981200"/>
            <a:ext cx="91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162" y="5410201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চাই।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162" y="5410201"/>
            <a:ext cx="121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1368" y="5486401"/>
            <a:ext cx="71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1-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162" y="2819400"/>
            <a:ext cx="406294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0111 " pathEditMode="relative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7.40741E-7 L 0.23334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144</Words>
  <Application>Microsoft Office PowerPoint</Application>
  <PresentationFormat>Custom</PresentationFormat>
  <Paragraphs>51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18 No Com</dc:creator>
  <cp:lastModifiedBy>RC</cp:lastModifiedBy>
  <cp:revision>170</cp:revision>
  <dcterms:created xsi:type="dcterms:W3CDTF">2006-08-16T00:00:00Z</dcterms:created>
  <dcterms:modified xsi:type="dcterms:W3CDTF">2020-03-07T16:03:34Z</dcterms:modified>
</cp:coreProperties>
</file>