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6" r:id="rId2"/>
    <p:sldId id="258" r:id="rId3"/>
    <p:sldId id="259" r:id="rId4"/>
    <p:sldId id="260" r:id="rId5"/>
    <p:sldId id="271" r:id="rId6"/>
    <p:sldId id="273" r:id="rId7"/>
    <p:sldId id="262" r:id="rId8"/>
    <p:sldId id="263" r:id="rId9"/>
    <p:sldId id="261" r:id="rId10"/>
    <p:sldId id="264" r:id="rId11"/>
    <p:sldId id="265" r:id="rId12"/>
    <p:sldId id="27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AE"/>
    <a:srgbClr val="B785AD"/>
    <a:srgbClr val="EF1DF4"/>
    <a:srgbClr val="FF0066"/>
    <a:srgbClr val="FF6600"/>
    <a:srgbClr val="B5058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934" autoAdjust="0"/>
  </p:normalViewPr>
  <p:slideViewPr>
    <p:cSldViewPr>
      <p:cViewPr varScale="1">
        <p:scale>
          <a:sx n="74" d="100"/>
          <a:sy n="74" d="100"/>
        </p:scale>
        <p:origin x="12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4F13-7074-477C-98DE-C80662257840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A1A0-943F-44D6-81EE-E19CE78EE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A1A0-943F-44D6-81EE-E19CE78EE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9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3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2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2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7AFD86-7218-4179-B1D7-D915FBA01E71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E8884EF-BE6B-4B6A-9A22-243EE150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jpeg"/><Relationship Id="rId3" Type="http://schemas.openxmlformats.org/officeDocument/2006/relationships/image" Target="../media/image9.jpg"/><Relationship Id="rId21" Type="http://schemas.openxmlformats.org/officeDocument/2006/relationships/image" Target="../media/image27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8.jpg"/><Relationship Id="rId16" Type="http://schemas.openxmlformats.org/officeDocument/2006/relationships/image" Target="../media/image22.jpe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96" y="963942"/>
            <a:ext cx="4495799" cy="5727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2" y="984333"/>
            <a:ext cx="4343400" cy="5727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92" y="152400"/>
            <a:ext cx="8803783" cy="1032456"/>
          </a:xfrm>
          <a:prstGeom prst="rect">
            <a:avLst/>
          </a:prstGeom>
          <a:solidFill>
            <a:srgbClr val="E329AE"/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308469" y="1684024"/>
            <a:ext cx="838200" cy="825411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669" y="1514510"/>
            <a:ext cx="7526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2971800"/>
            <a:ext cx="978408" cy="713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0802" y="2743200"/>
            <a:ext cx="7052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শিরদাঁড়া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8361"/>
            <a:ext cx="2133601" cy="14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329128" y="1519655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768" y="1459118"/>
            <a:ext cx="7547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6982" y="3962400"/>
            <a:ext cx="978408" cy="6182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4579" y="3505200"/>
            <a:ext cx="7055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শিরদাঁড়া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2232"/>
            <a:ext cx="1655047" cy="13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8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9672"/>
            <a:ext cx="7040739" cy="110631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prstTxWarp prst="textArchUp">
              <a:avLst>
                <a:gd name="adj" fmla="val 10810953"/>
              </a:avLst>
            </a:prstTxWarp>
            <a:spAutoFit/>
          </a:bodyPr>
          <a:lstStyle/>
          <a:p>
            <a:r>
              <a:rPr lang="en-US" sz="7200" b="1" dirty="0" err="1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b="1" dirty="0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7200" b="1" dirty="0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7200" b="1" dirty="0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B505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7200" b="1" dirty="0">
              <a:solidFill>
                <a:srgbClr val="B5058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225926"/>
            <a:ext cx="8803922" cy="1462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0098"/>
            <a:ext cx="1173339" cy="121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618" b="7777"/>
          <a:stretch/>
        </p:blipFill>
        <p:spPr>
          <a:xfrm>
            <a:off x="5528031" y="1875983"/>
            <a:ext cx="3417708" cy="388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8" y="1875984"/>
            <a:ext cx="1304926" cy="3869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199"/>
            <a:ext cx="3987537" cy="36847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2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9924" y="228456"/>
            <a:ext cx="4987834" cy="1551057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21" y="1857258"/>
            <a:ext cx="906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7273" y="2760617"/>
            <a:ext cx="80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60617"/>
            <a:ext cx="182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048" y="2741337"/>
            <a:ext cx="92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6451" y="2741337"/>
            <a:ext cx="1280160" cy="72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1576" y="2741338"/>
            <a:ext cx="114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5500" y="2741338"/>
            <a:ext cx="13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মোরগ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7689" y="2741338"/>
            <a:ext cx="130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শামুক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796" y="2803552"/>
            <a:ext cx="175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কেঁচো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550" y="3483682"/>
            <a:ext cx="226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1250" y="3511438"/>
            <a:ext cx="294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954507" y="4074472"/>
            <a:ext cx="2247901" cy="18072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4134" y="4066748"/>
            <a:ext cx="2362200" cy="1807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1" y="286200"/>
            <a:ext cx="2163807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-0.02084 L 0.18993 0.1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60417 0.2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3657 L -0.09375 0.28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8334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2656 0.37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802 0.4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875 0.47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0834 0.4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775" y="186881"/>
            <a:ext cx="2921358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158" y="127742"/>
            <a:ext cx="3136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933" y="3193961"/>
            <a:ext cx="585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১।মেরুদন্ডী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79" y="4003661"/>
            <a:ext cx="6362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২।অমেরুদন্ডী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978" y="4834657"/>
            <a:ext cx="665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৩।৪টি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775" y="1815921"/>
            <a:ext cx="5351171" cy="9989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উওর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লিখঃ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60" y="222298"/>
            <a:ext cx="212045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445935"/>
            <a:ext cx="7007578" cy="303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7650"/>
            <a:ext cx="1695450" cy="1657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084"/>
            <a:ext cx="3962400" cy="1899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44" y="2206228"/>
            <a:ext cx="3931356" cy="110141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465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6400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199" y="152399"/>
            <a:ext cx="4131733" cy="157480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0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52400"/>
            <a:ext cx="8644964" cy="6508044"/>
            <a:chOff x="270455" y="180183"/>
            <a:chExt cx="8644964" cy="6508044"/>
          </a:xfrm>
        </p:grpSpPr>
        <p:sp>
          <p:nvSpPr>
            <p:cNvPr id="11" name="TextBox 10"/>
            <p:cNvSpPr txBox="1"/>
            <p:nvPr/>
          </p:nvSpPr>
          <p:spPr>
            <a:xfrm>
              <a:off x="270455" y="397356"/>
              <a:ext cx="3962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683" y="1375868"/>
              <a:ext cx="3904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9900CC"/>
                  </a:solidFill>
                  <a:latin typeface="NikoshBAN" pitchFamily="2" charset="0"/>
                  <a:cs typeface="NikoshBAN" pitchFamily="2" charset="0"/>
                </a:rPr>
                <a:t>মাল্লিকা</a:t>
              </a:r>
              <a:r>
                <a:rPr lang="en-US" sz="5400" b="1" dirty="0" smtClean="0">
                  <a:solidFill>
                    <a:srgbClr val="99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9900CC"/>
                  </a:solidFill>
                  <a:latin typeface="NikoshBAN" pitchFamily="2" charset="0"/>
                  <a:cs typeface="NikoshBAN" pitchFamily="2" charset="0"/>
                </a:rPr>
                <a:t>কুন্ডু</a:t>
              </a:r>
              <a:endParaRPr lang="en-US" sz="54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570" y="2032266"/>
              <a:ext cx="4646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9900CC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800" b="1" dirty="0" smtClean="0">
                  <a:solidFill>
                    <a:srgbClr val="9900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rgbClr val="9900CC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8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8278" y="2656026"/>
              <a:ext cx="4601452" cy="230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৯১নং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সেবাসংঘ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1" y="180183"/>
              <a:ext cx="1828818" cy="14962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851" y="2438400"/>
              <a:ext cx="3210395" cy="38112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200" y="1676400"/>
              <a:ext cx="4095973" cy="501033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270455" y="434182"/>
              <a:ext cx="4453945" cy="6254045"/>
              <a:chOff x="270455" y="434182"/>
              <a:chExt cx="4453945" cy="62540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70455" y="4818669"/>
                <a:ext cx="44539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ঝিনাইদহ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সদর,ঝিনাইদহ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04322" y="5486401"/>
                <a:ext cx="4074495" cy="120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mallikakundu1982@gmail.com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0455" y="434182"/>
                <a:ext cx="3894667" cy="1004711"/>
              </a:xfrm>
              <a:prstGeom prst="rect">
                <a:avLst/>
              </a:prstGeom>
              <a:solidFill>
                <a:srgbClr val="FF0066"/>
              </a:solidFill>
            </p:spPr>
            <p:txBody>
              <a:bodyPr wrap="square" rtlCol="0">
                <a:prstTxWarp prst="textWave4">
                  <a:avLst/>
                </a:prstTxWarp>
                <a:spAutoFit/>
              </a:bodyPr>
              <a:lstStyle/>
              <a:p>
                <a:r>
                  <a:rPr lang="en-US" sz="54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64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434" y="190131"/>
            <a:ext cx="8683799" cy="6425314"/>
            <a:chOff x="302654" y="224343"/>
            <a:chExt cx="8728076" cy="6425314"/>
          </a:xfrm>
        </p:grpSpPr>
        <p:sp>
          <p:nvSpPr>
            <p:cNvPr id="4" name="TextBox 3"/>
            <p:cNvSpPr txBox="1"/>
            <p:nvPr/>
          </p:nvSpPr>
          <p:spPr>
            <a:xfrm>
              <a:off x="340500" y="1406812"/>
              <a:ext cx="31783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NikoshBAN" pitchFamily="2" charset="0"/>
                  <a:cs typeface="NikoshBAN" pitchFamily="2" charset="0"/>
                </a:rPr>
                <a:t>শ্রেণিঃ৩য়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505" y="2145476"/>
              <a:ext cx="68778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বিষয়ঃপ্রাথমিক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505" y="3494785"/>
              <a:ext cx="4932121" cy="105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পাঠঃপ্রাণী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060" y="4292290"/>
              <a:ext cx="49386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পাঠ্যাংশঃমেরুদন্ডীপ্রাণীও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latin typeface="NikoshBAN" pitchFamily="2" charset="0"/>
                  <a:cs typeface="NikoshBAN" pitchFamily="2" charset="0"/>
                </a:rPr>
                <a:t>অমেরুদন্ডীপ্রাণী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4943" y="5818660"/>
              <a:ext cx="4683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সময়ঃ৪০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0" y="257294"/>
              <a:ext cx="2057400" cy="16573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" t="17778" r="936" b="10000"/>
            <a:stretch/>
          </p:blipFill>
          <p:spPr>
            <a:xfrm>
              <a:off x="5591781" y="2444851"/>
              <a:ext cx="3438949" cy="42048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2654" y="224343"/>
              <a:ext cx="4318792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r>
                <a:rPr lang="en-US" sz="7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2088" y="2731707"/>
            <a:ext cx="5224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অধ্যায়ঃ২ (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1911" y="539811"/>
            <a:ext cx="7021689" cy="100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947057" y="1638300"/>
            <a:ext cx="609600" cy="533399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47057" y="1739471"/>
            <a:ext cx="611777" cy="58565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1336359"/>
            <a:ext cx="2514600" cy="1523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5895" y="1708899"/>
            <a:ext cx="6726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7315" y="2850593"/>
            <a:ext cx="729342" cy="6023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6656" y="2807962"/>
            <a:ext cx="6718099" cy="132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69338" y="3955888"/>
            <a:ext cx="756557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5895" y="3903769"/>
            <a:ext cx="655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202267"/>
            <a:ext cx="1924050" cy="1657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94552"/>
            <a:ext cx="8839200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30" y="5390442"/>
            <a:ext cx="1888399" cy="123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3">
            <a:off x="5793353" y="1565590"/>
            <a:ext cx="1601753" cy="1170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4280" y="1482520"/>
            <a:ext cx="1820728" cy="126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1" y="1491727"/>
            <a:ext cx="1870810" cy="130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50" y="2817017"/>
            <a:ext cx="1650039" cy="126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1484628"/>
            <a:ext cx="1899755" cy="128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8" y="5410199"/>
            <a:ext cx="1862344" cy="1214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3" y="2792653"/>
            <a:ext cx="1687332" cy="128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4" y="2773208"/>
            <a:ext cx="1862343" cy="127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41" y="5458040"/>
            <a:ext cx="1835135" cy="11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93" y="1483260"/>
            <a:ext cx="1631507" cy="128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78" y="2785835"/>
            <a:ext cx="1613322" cy="132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91" y="4111679"/>
            <a:ext cx="1573487" cy="125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64" y="4074675"/>
            <a:ext cx="1578204" cy="1290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93" y="5364953"/>
            <a:ext cx="1614576" cy="12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63" y="5419545"/>
            <a:ext cx="1591321" cy="1234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3" y="360471"/>
            <a:ext cx="8115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3438" y="415115"/>
            <a:ext cx="7791088" cy="740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40" y="4074675"/>
            <a:ext cx="1842627" cy="1335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47" y="2773913"/>
            <a:ext cx="1832282" cy="1262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8" y="4043932"/>
            <a:ext cx="1914525" cy="136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69" y="4066151"/>
            <a:ext cx="1828686" cy="135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89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098" y="1447800"/>
            <a:ext cx="7492285" cy="13233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B5058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B5058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B5058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B5058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B5058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B5058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29000"/>
            <a:ext cx="6022482" cy="1129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355" y="4953000"/>
            <a:ext cx="7205732" cy="8993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"/>
            <a:ext cx="2060082" cy="12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7739" y="1586870"/>
            <a:ext cx="3744513" cy="2239483"/>
            <a:chOff x="13063" y="1828800"/>
            <a:chExt cx="9067799" cy="26136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3" y="1828800"/>
              <a:ext cx="4625318" cy="26017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381" y="1828800"/>
              <a:ext cx="4442481" cy="261366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28598" y="283508"/>
            <a:ext cx="701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206414"/>
            <a:ext cx="1683933" cy="1238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67" y="1603917"/>
            <a:ext cx="2400300" cy="2220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t="286" r="13065" b="7525"/>
          <a:stretch/>
        </p:blipFill>
        <p:spPr>
          <a:xfrm>
            <a:off x="6560732" y="1509657"/>
            <a:ext cx="2362200" cy="2306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6232" y="381614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3820" y="3862307"/>
            <a:ext cx="191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363" y="373662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3917" y="3733800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444" y="5875499"/>
            <a:ext cx="6903156" cy="660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শিরদাঁড়া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450" y="5865286"/>
            <a:ext cx="85099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0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3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4056" y="1159421"/>
            <a:ext cx="8793033" cy="5133914"/>
            <a:chOff x="330638" y="1064986"/>
            <a:chExt cx="8793033" cy="51099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7" r="14754"/>
            <a:stretch/>
          </p:blipFill>
          <p:spPr>
            <a:xfrm>
              <a:off x="6583832" y="3978273"/>
              <a:ext cx="2539839" cy="218810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38" y="3952322"/>
              <a:ext cx="2714032" cy="22225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507" y="1064986"/>
              <a:ext cx="2497432" cy="21935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54" y="1064987"/>
              <a:ext cx="2727479" cy="21935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939" y="1064986"/>
              <a:ext cx="3485045" cy="219357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15177" y="3228124"/>
            <a:ext cx="7566823" cy="3629876"/>
            <a:chOff x="815177" y="3228124"/>
            <a:chExt cx="7566823" cy="3629876"/>
          </a:xfrm>
        </p:grpSpPr>
        <p:sp>
          <p:nvSpPr>
            <p:cNvPr id="12" name="TextBox 11"/>
            <p:cNvSpPr txBox="1"/>
            <p:nvPr/>
          </p:nvSpPr>
          <p:spPr>
            <a:xfrm>
              <a:off x="1133791" y="3228124"/>
              <a:ext cx="1102952" cy="73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গরু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0751" y="3256038"/>
              <a:ext cx="152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ছাগল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68015" y="3228124"/>
              <a:ext cx="14654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কুকুর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177" y="6150114"/>
              <a:ext cx="1513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50353" y="6150114"/>
              <a:ext cx="1631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মোরগ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68495" y="4069644"/>
            <a:ext cx="3558755" cy="2610595"/>
            <a:chOff x="2954996" y="3901430"/>
            <a:chExt cx="3610256" cy="2229173"/>
          </a:xfrm>
        </p:grpSpPr>
        <p:sp>
          <p:nvSpPr>
            <p:cNvPr id="18" name="Frame 17"/>
            <p:cNvSpPr/>
            <p:nvPr/>
          </p:nvSpPr>
          <p:spPr>
            <a:xfrm>
              <a:off x="2954996" y="3901430"/>
              <a:ext cx="3610256" cy="2221207"/>
            </a:xfrm>
            <a:prstGeom prst="fram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68647" y="4191611"/>
              <a:ext cx="30966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মেরুদন্ডী</a:t>
              </a:r>
              <a:r>
                <a:rPr lang="en-US" sz="6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atin typeface="NikoshBAN" pitchFamily="2" charset="0"/>
                  <a:cs typeface="NikoshBAN" pitchFamily="2" charset="0"/>
                </a:rPr>
                <a:t>প্রাণী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0745" y="207869"/>
            <a:ext cx="771405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745" y="179647"/>
            <a:ext cx="7545729" cy="934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4528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9946" y="1158598"/>
            <a:ext cx="8033706" cy="4460618"/>
            <a:chOff x="0" y="923330"/>
            <a:chExt cx="8656810" cy="44606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8" y="923330"/>
              <a:ext cx="2485203" cy="21335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" t="283" r="15210" b="-283"/>
            <a:stretch/>
          </p:blipFill>
          <p:spPr>
            <a:xfrm>
              <a:off x="0" y="3505200"/>
              <a:ext cx="2396708" cy="18787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324" y="1172959"/>
              <a:ext cx="3287486" cy="188393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2277" y="3226983"/>
            <a:ext cx="9574677" cy="3425042"/>
            <a:chOff x="502277" y="3226983"/>
            <a:chExt cx="9574677" cy="3425042"/>
          </a:xfrm>
        </p:grpSpPr>
        <p:sp>
          <p:nvSpPr>
            <p:cNvPr id="10" name="TextBox 9"/>
            <p:cNvSpPr txBox="1"/>
            <p:nvPr/>
          </p:nvSpPr>
          <p:spPr>
            <a:xfrm>
              <a:off x="502277" y="3240562"/>
              <a:ext cx="3332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প্রজাপতি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5579" y="5944139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কেঁচো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3142" y="3226983"/>
              <a:ext cx="3373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চিংড়ি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800" y="5944139"/>
              <a:ext cx="3446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শামুক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Frame 14"/>
          <p:cNvSpPr/>
          <p:nvPr/>
        </p:nvSpPr>
        <p:spPr>
          <a:xfrm>
            <a:off x="2580840" y="3388907"/>
            <a:ext cx="3407835" cy="2883103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অমেরুদন্ডী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51" y="3858089"/>
            <a:ext cx="2667000" cy="2086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9376"/>
            <a:ext cx="1331579" cy="1128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239" y="472782"/>
            <a:ext cx="7119112" cy="42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3200" y="243057"/>
            <a:ext cx="672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শিরদাঁড়া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200" y="201936"/>
            <a:ext cx="73349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3731</TotalTime>
  <Words>272</Words>
  <Application>Microsoft Office PowerPoint</Application>
  <PresentationFormat>On-screen Show 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238</cp:revision>
  <dcterms:created xsi:type="dcterms:W3CDTF">2019-06-21T15:07:00Z</dcterms:created>
  <dcterms:modified xsi:type="dcterms:W3CDTF">2020-03-07T13:18:11Z</dcterms:modified>
</cp:coreProperties>
</file>