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FF0000"/>
                </a:solidFill>
              </a:rPr>
              <a:t>আজকের পাঠে সবাইকে ধন্যবাদ</a:t>
            </a:r>
            <a:endParaRPr lang="en-US" sz="800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5611"/>
            <a:ext cx="9144000" cy="389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456" y="381000"/>
            <a:ext cx="7772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FF0000"/>
                </a:solidFill>
              </a:rPr>
              <a:t> শিক্ষকের পরিচয় </a:t>
            </a:r>
            <a:endParaRPr lang="en-US" sz="80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8220856" cy="28623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  মোহাম্মদ দাউদ শরিফ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        সিনিয়র শিক্ষক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রতন পুর হাজি ছৈয়দের রহমান স্মৃতি উচ্চ বিদ্যালয় </a:t>
            </a:r>
          </a:p>
          <a:p>
            <a:r>
              <a:rPr lang="bn-BD" sz="3600" dirty="0">
                <a:solidFill>
                  <a:srgbClr val="FF000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    রতন পুর, ফেনি সদর ,ফেনি ।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667000" y="1704439"/>
            <a:ext cx="1932432" cy="1419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2006-08-16T00:00:00Z</dcterms:created>
  <dcterms:modified xsi:type="dcterms:W3CDTF">2020-03-07T15:29:42Z</dcterms:modified>
</cp:coreProperties>
</file>