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6" r:id="rId12"/>
    <p:sldId id="266" r:id="rId13"/>
    <p:sldId id="267" r:id="rId14"/>
    <p:sldId id="268" r:id="rId15"/>
    <p:sldId id="269" r:id="rId16"/>
    <p:sldId id="278" r:id="rId17"/>
    <p:sldId id="270" r:id="rId18"/>
    <p:sldId id="271" r:id="rId19"/>
    <p:sldId id="272" r:id="rId20"/>
    <p:sldId id="273" r:id="rId21"/>
    <p:sldId id="277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6858000" cy="489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6450" y="2209800"/>
            <a:ext cx="42291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আজকের পাঠে 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2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449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উপস্থাপনা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7620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/>
              <a:t>পূর্ব</a:t>
            </a:r>
            <a:r>
              <a:rPr lang="bn-BD" sz="3200" b="1" u="sng" dirty="0" smtClean="0"/>
              <a:t>জ্ঞান যাচাই</a:t>
            </a:r>
          </a:p>
          <a:p>
            <a:endParaRPr lang="bn-BD" dirty="0" smtClean="0"/>
          </a:p>
          <a:p>
            <a:r>
              <a:rPr lang="bn-BD" sz="2400" dirty="0" smtClean="0"/>
              <a:t>জীবন অভিজ্ঞতা থেকে ছোট ছোট প্রশ্ন করব  ।যেমনঃ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/>
              <a:t>তোমরা কখন ও কাঠ কাটতে দেখেছ?কী দিয়ে কাঠ কাটে?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/>
              <a:t>যিনি কাঠ কাটেন তাকে কী বলে জান তোমরা?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74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1"/>
            <a:ext cx="3124200" cy="2050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2" y="2133601"/>
            <a:ext cx="3054927" cy="20435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5278582" y="4346425"/>
            <a:ext cx="1363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endParaRPr lang="en-US" sz="4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8651" y="4177148"/>
            <a:ext cx="1135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কুড়াল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81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/>
              <a:t>ছবিতে কি দেখা যাচ্ছে?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3306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838200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পাঠ ঘোষণা</a:t>
            </a:r>
          </a:p>
          <a:p>
            <a:endParaRPr lang="bn-BD" sz="3200" b="1" u="sng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পাঠের শিরোনামঃ জলপরি ও কাঠুরে</a:t>
            </a:r>
          </a:p>
          <a:p>
            <a:endParaRPr lang="bn-BD" sz="32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(এক বনে বাস করে.....আমি দেখছি ।)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শিক্ষার্থীদের পাঠ্য বইয়ের ২৪ পৃষ্ঠা খুলতে বলব।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9743"/>
            <a:ext cx="7010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31857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ছবিতে কি দেখা যাচ্ছে?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জলপরি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209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71628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 শিক্ষকের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6294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শিক্ষার্থীদের সরব পাঠ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705600" cy="4419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381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নীরব পাঠ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65532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810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400" b="1" u="sng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শিক্ষার্থীদের একক </a:t>
            </a:r>
            <a:r>
              <a:rPr lang="bn-BD" sz="4400" b="1" u="sng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u="sng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467600" cy="4876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1" y="609600"/>
            <a:ext cx="243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যুক্তবর্ণ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791793"/>
            <a:ext cx="1143000" cy="7741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স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743200" y="1797534"/>
            <a:ext cx="1371600" cy="76844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43500" y="1797534"/>
            <a:ext cx="1143000" cy="768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1400" y="1797534"/>
            <a:ext cx="1371600" cy="7684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স্রোত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533401" y="3657600"/>
            <a:ext cx="1143000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3200" y="3640282"/>
            <a:ext cx="1371600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ষ</a:t>
            </a:r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5143500" y="3681846"/>
            <a:ext cx="1156855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ক্ষ</a:t>
            </a:r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7391400" y="3657600"/>
            <a:ext cx="1371600" cy="838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কিছুক্ষণ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5" y="1934104"/>
            <a:ext cx="135774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5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3291"/>
            <a:ext cx="85344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810491"/>
            <a:ext cx="746760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7200" b="1" u="sng" dirty="0" smtClean="0"/>
              <a:t>শিক্ষক পরিচিতি</a:t>
            </a:r>
            <a:endParaRPr lang="en-US" sz="7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91691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333500" y="2791691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তহুরা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8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৩৩নং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পাঠান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স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4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548" y="1044529"/>
            <a:ext cx="4794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আজকের নতুন শব্দ</a:t>
            </a:r>
          </a:p>
          <a:p>
            <a:endParaRPr lang="en-US" sz="4400" b="1" u="sng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কাঠুরে = যিনি কাঠ কাটেন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কুড়াল = কাঠ কাটার হাতিয়ার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স্রোত = জলের ধারা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86" y="1616634"/>
            <a:ext cx="2152650" cy="196433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001491" y="2464167"/>
            <a:ext cx="1359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29400" y="3581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কাঠুরে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7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62263"/>
            <a:ext cx="6248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bn-BD" sz="5400" b="1" u="sng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5400" b="1" u="sng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lvl="0"/>
            <a:endParaRPr lang="bn-BD" sz="5400" b="1" u="sng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কেন কাঠুরে কাঁদতে লাগল?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bn-BD" sz="32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কাঠুরে </a:t>
            </a:r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নদীতে নামছিল না কেন?</a:t>
            </a:r>
            <a:endParaRPr lang="en-US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3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0047"/>
            <a:ext cx="7924800" cy="6097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16764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50292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362200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্বিতীয়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পাঠঃ ০১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পাঠের শিরোনামঃ জলপরি ও কাঠুরে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 বনে বাস করে......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 নং- ২৪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 smtClean="0"/>
              <a:t>শিখনফল</a:t>
            </a:r>
            <a:endParaRPr lang="en-US" sz="6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16527" y="1828800"/>
            <a:ext cx="7315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/>
              <a:t>শোনাঃ</a:t>
            </a:r>
            <a:endParaRPr lang="en-US" sz="4000" b="1" u="sng" dirty="0" smtClean="0"/>
          </a:p>
          <a:p>
            <a:endParaRPr lang="bn-BD" sz="4000" b="1" u="sng" dirty="0" smtClean="0"/>
          </a:p>
          <a:p>
            <a:r>
              <a:rPr lang="bn-BD" sz="3200" dirty="0" smtClean="0"/>
              <a:t>১.২.১ পাঠের অন্তর্গত ছোট ছোট বাক্য শুনে বুঝতে পারবে।</a:t>
            </a:r>
          </a:p>
          <a:p>
            <a:r>
              <a:rPr lang="bn-BD" sz="3200" dirty="0" smtClean="0"/>
              <a:t>১.৩.৩ প্রশ্ন শুনে বুঝতে পারবে।</a:t>
            </a:r>
          </a:p>
          <a:p>
            <a:r>
              <a:rPr lang="bn-BD" sz="3200" dirty="0" smtClean="0"/>
              <a:t>২.২.১ গল্প শুনে বুঝতে পারবে।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199"/>
            <a:ext cx="7010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বলাঃ</a:t>
            </a:r>
            <a:endParaRPr lang="en-US" sz="5400" b="1" u="sng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১.১.২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বাক্যস্থিত শব্দে ব্যবহ্নত বাংলা যুক্তবর্ণের ধ্বনি স্পষ্ট ও শুদ্ধভাবে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১.৩.২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কোনো বিষয়ে প্রশ্ন করতে ও প্রশ্নের উত্তর দিতে পারবে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২.৩.২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ছবি দেখে গল্প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২.৪.১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নিজের ভাষায় গল্প বলতে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563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পড়া</a:t>
            </a:r>
            <a:endParaRPr lang="en-US" sz="4000" b="1" u="sng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১.৪.১ পাঠ্যপুস্তকের শব্দ শুদ্ধ উচ্চারণে পড়তে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১.৪.২ পাঠ্যপুস্তকের বাক্য প্রমিত  উচ্চারণে পড়তে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২.৪.১ গল্প পড়তে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২.৪.২ গল্প পড়ে বুঝতে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২.৪.৩ রূপকথা পড়তে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২.৪.৪ রূপকথা পড়ে বুঝতে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২.৫.৩ বর্ণনামূলক বিষয় পড়তে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২.৫.৪ বর্ণনামূলক বিষয় পড়ে বুঝতে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0709" y="838200"/>
            <a:ext cx="3706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endParaRPr lang="en-US" sz="4800" b="1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1816473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93678" y="3548489"/>
            <a:ext cx="2812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5257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98901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পাঠ সংশ্লিষ্ট ছবি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2" y="1329898"/>
            <a:ext cx="3429000" cy="3969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29898"/>
            <a:ext cx="3581400" cy="39693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2025" y="5173831"/>
            <a:ext cx="2153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জলপরি</a:t>
            </a:r>
            <a:endParaRPr lang="en-US" sz="6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5800" y="5284956"/>
            <a:ext cx="2011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endParaRPr lang="en-US" sz="6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781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400" b="1" u="sng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1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Custom 1">
      <a:majorFont>
        <a:latin typeface="Franklin Gothic Medium Cond"/>
        <a:ea typeface=""/>
        <a:cs typeface=""/>
      </a:majorFont>
      <a:minorFont>
        <a:latin typeface="Garamond"/>
        <a:ea typeface=""/>
        <a:cs typeface="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442</TotalTime>
  <Words>307</Words>
  <Application>Microsoft Office PowerPoint</Application>
  <PresentationFormat>On-screen Show (4:3)</PresentationFormat>
  <Paragraphs>93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64</cp:revision>
  <dcterms:created xsi:type="dcterms:W3CDTF">2006-08-16T00:00:00Z</dcterms:created>
  <dcterms:modified xsi:type="dcterms:W3CDTF">2020-03-07T04:14:48Z</dcterms:modified>
</cp:coreProperties>
</file>