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16"/>
  </p:notesMasterIdLst>
  <p:sldIdLst>
    <p:sldId id="256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72" r:id="rId11"/>
    <p:sldId id="266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D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23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7AAC8-C464-4442-96A6-980A126A7F1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15FDA-244B-42B3-91C4-CD104CB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1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5FDA-244B-42B3-91C4-CD104CB858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5FDA-244B-42B3-91C4-CD104CB858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5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5FDA-244B-42B3-91C4-CD104CB858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5FDA-244B-42B3-91C4-CD104CB858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3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5FDA-244B-42B3-91C4-CD104CB858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4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34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1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1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12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7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87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64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0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7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607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783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994D-FD5D-4256-AFE1-59E32CB7731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7FD6-1A21-4BA6-991A-1EE89EDCC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3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1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5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2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AD9CA-9D0B-42C3-86B1-C8D682BBB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439"/>
            <a:ext cx="126836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BC7758-DA63-434E-84CD-7026F0F36A2A}"/>
              </a:ext>
            </a:extLst>
          </p:cNvPr>
          <p:cNvSpPr txBox="1"/>
          <p:nvPr/>
        </p:nvSpPr>
        <p:spPr>
          <a:xfrm>
            <a:off x="1504335" y="0"/>
            <a:ext cx="10028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ভিন্দন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C3E2B-4420-48DC-AA0C-1F871F7C9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3048000"/>
            <a:ext cx="7056120" cy="36625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E592BD-13B4-4978-BA66-B977062A6C2B}"/>
              </a:ext>
            </a:extLst>
          </p:cNvPr>
          <p:cNvSpPr txBox="1"/>
          <p:nvPr/>
        </p:nvSpPr>
        <p:spPr>
          <a:xfrm>
            <a:off x="3288890" y="368709"/>
            <a:ext cx="3790336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B050"/>
                </a:solidFill>
              </a:rPr>
              <a:t>দলিয় কাজ 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0826C-76A4-4C5B-845D-D22BDD6E79F6}"/>
              </a:ext>
            </a:extLst>
          </p:cNvPr>
          <p:cNvSpPr txBox="1"/>
          <p:nvPr/>
        </p:nvSpPr>
        <p:spPr>
          <a:xfrm>
            <a:off x="678426" y="1887794"/>
            <a:ext cx="8633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 বই এর ২২ ও ২৩ পৃষ্ঠা তে কতটি 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আছে খুজে বের কর।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27A895-3B86-44E9-AF33-044C49EB163E}"/>
              </a:ext>
            </a:extLst>
          </p:cNvPr>
          <p:cNvSpPr txBox="1"/>
          <p:nvPr/>
        </p:nvSpPr>
        <p:spPr>
          <a:xfrm>
            <a:off x="1417320" y="350520"/>
            <a:ext cx="688848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চ  লিখি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8136CEA-9075-4A48-B7B8-0E438F0A2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61339"/>
              </p:ext>
            </p:extLst>
          </p:nvPr>
        </p:nvGraphicFramePr>
        <p:xfrm>
          <a:off x="2032000" y="2075278"/>
          <a:ext cx="8128000" cy="337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475839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767511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448957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64147227"/>
                    </a:ext>
                  </a:extLst>
                </a:gridCol>
              </a:tblGrid>
              <a:tr h="1689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13560"/>
                  </a:ext>
                </a:extLst>
              </a:tr>
              <a:tr h="16899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994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8409EB-F687-45E9-91F8-A828B6601B1A}"/>
              </a:ext>
            </a:extLst>
          </p:cNvPr>
          <p:cNvSpPr txBox="1"/>
          <p:nvPr/>
        </p:nvSpPr>
        <p:spPr>
          <a:xfrm>
            <a:off x="2311205" y="2318675"/>
            <a:ext cx="1336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2525E-38C7-4A06-8016-AC76B3193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" y="594360"/>
            <a:ext cx="12298680" cy="5974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88B21-1AE2-448B-BB42-F63AFF63C81C}"/>
              </a:ext>
            </a:extLst>
          </p:cNvPr>
          <p:cNvSpPr txBox="1"/>
          <p:nvPr/>
        </p:nvSpPr>
        <p:spPr>
          <a:xfrm>
            <a:off x="2380881" y="2011739"/>
            <a:ext cx="524256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167B3-35C1-4ECF-B7A8-2409FCF172A0}"/>
              </a:ext>
            </a:extLst>
          </p:cNvPr>
          <p:cNvSpPr txBox="1"/>
          <p:nvPr/>
        </p:nvSpPr>
        <p:spPr>
          <a:xfrm>
            <a:off x="731520" y="4507408"/>
            <a:ext cx="9052560" cy="923330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টি তোমাদের খাতায় ৫ বার লিখ ।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977FD-D5EE-49AD-B866-1B35EFBF8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959" y="167640"/>
            <a:ext cx="12344400" cy="7757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68BF0-91B0-4DBE-87B3-3E21F420414A}"/>
              </a:ext>
            </a:extLst>
          </p:cNvPr>
          <p:cNvSpPr txBox="1"/>
          <p:nvPr/>
        </p:nvSpPr>
        <p:spPr>
          <a:xfrm>
            <a:off x="2312056" y="3892591"/>
            <a:ext cx="6477000" cy="1107996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F0"/>
                </a:solidFill>
              </a:rPr>
              <a:t>সবাইকে</a:t>
            </a:r>
            <a:r>
              <a:rPr lang="bn-IN" sz="6600" dirty="0">
                <a:solidFill>
                  <a:srgbClr val="00B0F0"/>
                </a:solidFill>
              </a:rPr>
              <a:t>  ধন্যবাদ 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5903B-FE41-4F9E-99CA-CEA8573B315F}"/>
              </a:ext>
            </a:extLst>
          </p:cNvPr>
          <p:cNvSpPr txBox="1"/>
          <p:nvPr/>
        </p:nvSpPr>
        <p:spPr>
          <a:xfrm>
            <a:off x="3275895" y="1575582"/>
            <a:ext cx="8311193" cy="489364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শিক্ষক</a:t>
            </a:r>
            <a:r>
              <a:rPr lang="bn-IN" sz="6600" dirty="0">
                <a:solidFill>
                  <a:srgbClr val="FF0000"/>
                </a:solidFill>
              </a:rPr>
              <a:t> </a:t>
            </a:r>
            <a:r>
              <a:rPr lang="bn-IN" sz="4800" dirty="0">
                <a:solidFill>
                  <a:srgbClr val="FF0000"/>
                </a:solidFill>
              </a:rPr>
              <a:t>পরিচিতি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</a:rPr>
              <a:t>মোছাঃআল্পনা</a:t>
            </a:r>
            <a:r>
              <a:rPr lang="bn-IN" sz="6600" dirty="0">
                <a:solidFill>
                  <a:srgbClr val="FF0000"/>
                </a:solidFill>
              </a:rPr>
              <a:t> </a:t>
            </a:r>
            <a:r>
              <a:rPr lang="bn-IN" sz="4800" dirty="0">
                <a:solidFill>
                  <a:srgbClr val="FF0000"/>
                </a:solidFill>
              </a:rPr>
              <a:t>বেগম</a:t>
            </a:r>
            <a:r>
              <a:rPr lang="bn-IN" sz="6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</a:rPr>
              <a:t>সহকারিঃশিক্ষক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</a:rPr>
              <a:t>কোম্পানিগঞ্জ</a:t>
            </a:r>
            <a:r>
              <a:rPr lang="bn-IN" sz="6600" dirty="0">
                <a:solidFill>
                  <a:srgbClr val="FF0000"/>
                </a:solidFill>
              </a:rPr>
              <a:t> </a:t>
            </a:r>
            <a:r>
              <a:rPr lang="bn-IN" sz="4800" dirty="0">
                <a:solidFill>
                  <a:srgbClr val="FF0000"/>
                </a:solidFill>
              </a:rPr>
              <a:t>সিলেট</a:t>
            </a:r>
            <a:r>
              <a:rPr lang="bn-IN" sz="6600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bn-IN" sz="6600" dirty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77B3F-0C89-47EE-9596-AF8AE90E0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1292886"/>
            <a:ext cx="2560319" cy="48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2835EE-6116-4614-87BF-222D7F17F548}"/>
              </a:ext>
            </a:extLst>
          </p:cNvPr>
          <p:cNvSpPr txBox="1"/>
          <p:nvPr/>
        </p:nvSpPr>
        <p:spPr>
          <a:xfrm>
            <a:off x="4962143" y="865632"/>
            <a:ext cx="6839713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1"/>
                </a:solidFill>
              </a:rPr>
              <a:t>পাঠ পরিচিতি</a:t>
            </a:r>
          </a:p>
          <a:p>
            <a:pPr algn="ctr"/>
            <a:r>
              <a:rPr lang="bn-IN" sz="6000" dirty="0">
                <a:solidFill>
                  <a:schemeClr val="accent1"/>
                </a:solidFill>
              </a:rPr>
              <a:t>বিষয়ঃবাঃলা</a:t>
            </a:r>
          </a:p>
          <a:p>
            <a:pPr algn="ctr"/>
            <a:r>
              <a:rPr lang="bn-IN" sz="6000" dirty="0">
                <a:solidFill>
                  <a:schemeClr val="accent1"/>
                </a:solidFill>
              </a:rPr>
              <a:t>শ্রেণিঃপ্রথম</a:t>
            </a:r>
          </a:p>
          <a:p>
            <a:pPr algn="ctr"/>
            <a:r>
              <a:rPr lang="bn-IN" sz="6000" dirty="0">
                <a:solidFill>
                  <a:schemeClr val="accent1">
                    <a:lumMod val="50000"/>
                  </a:schemeClr>
                </a:solidFill>
              </a:rPr>
              <a:t>পাঠঃ</a:t>
            </a:r>
            <a:r>
              <a:rPr lang="en-US" sz="6000" dirty="0">
                <a:solidFill>
                  <a:srgbClr val="FF0000"/>
                </a:solidFill>
              </a:rPr>
              <a:t>   চ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C746E-1DBF-49D1-B56B-739E9423F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280160"/>
            <a:ext cx="2784846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957F94-C15F-4A9D-B441-C0C29922A0F4}"/>
              </a:ext>
            </a:extLst>
          </p:cNvPr>
          <p:cNvSpPr txBox="1"/>
          <p:nvPr/>
        </p:nvSpPr>
        <p:spPr>
          <a:xfrm>
            <a:off x="-167640" y="217794"/>
            <a:ext cx="13883640" cy="53860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শিখনফল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বাক্যে ও শব্দে ব্যবহৃত বাংলা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র  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চ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     ব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র্ণ   মনোযোগ সহকারে শুনবে ও মনে রাখবে.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বাক্য    ও শব্দে ব্যবহৃত বাংলা বর্ণ মালার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চ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 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ব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র্ণ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টি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  স্পষ্ট  ও শুদ্ধ ভাবে বলতে পারবে।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বাংলা র্বণ মালার 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চ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র্বণ স্পষ্ট ও সঠিক উচ্চারনে পড়তে পারবে।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স্পষ্ট ও সঠিক আকৃতিতে বাংলা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চ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ব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র্ণ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লিখতে  পারবে।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8FCB8A-2DB1-4357-8EFA-16E46B054C13}"/>
              </a:ext>
            </a:extLst>
          </p:cNvPr>
          <p:cNvSpPr txBox="1"/>
          <p:nvPr/>
        </p:nvSpPr>
        <p:spPr>
          <a:xfrm>
            <a:off x="1917290" y="1120877"/>
            <a:ext cx="522092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9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72C1DB-8CA9-4470-9E66-E74559FAF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D0086-0664-4BD7-AE35-3801F6264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617" y="25650"/>
            <a:ext cx="13279316" cy="6892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ED873-36C3-4911-B9DC-0EEFB795C047}"/>
              </a:ext>
            </a:extLst>
          </p:cNvPr>
          <p:cNvSpPr txBox="1"/>
          <p:nvPr/>
        </p:nvSpPr>
        <p:spPr>
          <a:xfrm>
            <a:off x="2374626" y="3998696"/>
            <a:ext cx="8271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বর্ণ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DBE8A-EA6A-413D-97D2-0B9874D92183}"/>
              </a:ext>
            </a:extLst>
          </p:cNvPr>
          <p:cNvSpPr txBox="1"/>
          <p:nvPr/>
        </p:nvSpPr>
        <p:spPr>
          <a:xfrm>
            <a:off x="2743200" y="1253355"/>
            <a:ext cx="586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</a:rPr>
              <a:t>পাঠ </a:t>
            </a:r>
            <a:r>
              <a:rPr lang="bn-IN" dirty="0"/>
              <a:t> </a:t>
            </a:r>
            <a:r>
              <a:rPr lang="bn-IN" sz="5400" dirty="0">
                <a:solidFill>
                  <a:srgbClr val="00B050"/>
                </a:solidFill>
              </a:rPr>
              <a:t>ঘোষনা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44C0D-23B5-4C2F-9C98-CEF64476EFCF}"/>
              </a:ext>
            </a:extLst>
          </p:cNvPr>
          <p:cNvSpPr txBox="1"/>
          <p:nvPr/>
        </p:nvSpPr>
        <p:spPr>
          <a:xfrm>
            <a:off x="982980" y="321826"/>
            <a:ext cx="9311640" cy="2246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ও শুনি </a:t>
            </a:r>
          </a:p>
          <a:p>
            <a:pPr algn="ctr"/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 রাখি    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74C3B-2526-4A48-BB45-7AC783D6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49" y="3211496"/>
            <a:ext cx="3427856" cy="24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70AAA-471B-4972-B652-2CC1F81211F5}"/>
              </a:ext>
            </a:extLst>
          </p:cNvPr>
          <p:cNvSpPr txBox="1"/>
          <p:nvPr/>
        </p:nvSpPr>
        <p:spPr>
          <a:xfrm>
            <a:off x="1468120" y="1156606"/>
            <a:ext cx="10408920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F2A06-8425-4A6E-805C-58D3B0B3F588}"/>
              </a:ext>
            </a:extLst>
          </p:cNvPr>
          <p:cNvSpPr txBox="1"/>
          <p:nvPr/>
        </p:nvSpPr>
        <p:spPr>
          <a:xfrm>
            <a:off x="673050" y="2413337"/>
            <a:ext cx="1426989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F4FC3-BC9A-44A2-9DFC-7886DF72E63D}"/>
              </a:ext>
            </a:extLst>
          </p:cNvPr>
          <p:cNvSpPr txBox="1"/>
          <p:nvPr/>
        </p:nvSpPr>
        <p:spPr>
          <a:xfrm>
            <a:off x="6291290" y="2358012"/>
            <a:ext cx="154126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5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5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1C652-BEA5-4A80-A7EC-CA208151D14B}"/>
              </a:ext>
            </a:extLst>
          </p:cNvPr>
          <p:cNvSpPr txBox="1"/>
          <p:nvPr/>
        </p:nvSpPr>
        <p:spPr>
          <a:xfrm>
            <a:off x="9283990" y="2265679"/>
            <a:ext cx="223496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কলেট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675C2A-18DA-4B2D-9632-951F748DE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1" y="3507378"/>
            <a:ext cx="2463850" cy="2044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8834C5-E28B-4CC8-BD00-25666D476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8" y="3550906"/>
            <a:ext cx="2437481" cy="2000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2ADA4F-09EF-4CA8-9DED-30DFFF90F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87" y="3550906"/>
            <a:ext cx="2243772" cy="20005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F640F6-EEFF-4622-A687-0205E6850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10" y="3550906"/>
            <a:ext cx="2798789" cy="18973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11B025-74F7-4706-939B-0F103852BE81}"/>
              </a:ext>
            </a:extLst>
          </p:cNvPr>
          <p:cNvSpPr txBox="1"/>
          <p:nvPr/>
        </p:nvSpPr>
        <p:spPr>
          <a:xfrm>
            <a:off x="3196694" y="2413337"/>
            <a:ext cx="1371601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81000"/>
            <a:ext cx="2895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5410201"/>
            <a:ext cx="4700016" cy="1039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154</Words>
  <Application>Microsoft Office PowerPoint</Application>
  <PresentationFormat>Widescreen</PresentationFormat>
  <Paragraphs>41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NikoshBAN</vt:lpstr>
      <vt:lpstr>Wingdings</vt:lpstr>
      <vt:lpstr>1_Office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2020-03-01T13:26:52Z</dcterms:created>
  <dcterms:modified xsi:type="dcterms:W3CDTF">2020-03-07T06:23:31Z</dcterms:modified>
</cp:coreProperties>
</file>