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41EC-1DD1-40CD-A42D-4AB870E8C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98424-392F-4070-BA5C-64A091824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592B8-ABFA-4352-8C08-352D3C4F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E7E7-5E14-4C4D-A0EB-1333C321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7E76F-9B43-47B4-A366-90E544D6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4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64EE-6E4E-4387-A8B5-CCC1F19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77992-D420-4010-A7DB-DE74994AB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519A-5C6F-41E7-88FC-346FD844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C532C-DAC0-4630-BB03-98A13376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231C3-E721-48B9-A239-FD7A3E8C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99595C-C782-41A2-8953-70ECE77E0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F280D-1755-40FC-BAE4-1DB65C1F7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EFA5C-5F33-4D40-BFB8-869D212F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BB55-A75F-45CA-BDCB-8BD01E84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E0E0-C365-4D7A-8157-6C210F7F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7DFE-C65C-4E55-8260-C273B4B0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E44E-75E3-4F3D-BA53-2283BD31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9318-F0D5-4F34-8C7D-9A613BEF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B1F32-5CC1-4FC8-B9DA-5FF03E2A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E037-86A9-4BBA-A91C-3E6C1103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8E85-BF56-4FB0-B3AE-E78AEA14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CB71-9F8A-4E06-891F-26268850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6FA2A-B8C2-483B-9A4A-BAB4BC9F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0530D-8340-4A32-BA22-061B0220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D3EB-59CB-4BAD-92C7-E3B59E94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8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53F2-A18B-46DB-80B7-3F3D3B69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77CA-FDCF-4D74-A2C9-2EE490507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352B8-F6D6-4E6D-815D-9D40423D9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63EA1-1D90-4E2B-BB0A-752E9826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EB627-3C80-4A03-9C9F-2556848E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BDF24-3CAA-4FE7-8932-B5F23A24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0DCA-B3BA-4DD3-A083-A3E5BDDE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41991-704E-4BF7-8331-D989EA642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E791F-2D9D-46C4-949D-5DEB85E7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E3DD-7D91-44BB-87B9-FC3EECE85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33E6E-226B-4254-817B-465056E6F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D84F4-F490-4273-83ED-4A49CEB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67B80-C1EA-4C29-A836-5FF1AE55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874AD-418F-4C8E-B5DE-D8248CA2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B023-9828-4FCB-A6C8-C43B4D31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764D0-9940-4FFA-9968-1C8B1310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9EF15-0E84-44D5-85C7-63F012628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1D051-A476-4BB4-9A6F-70834DB4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DE055-D617-44D9-84FF-C7FF1BCF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609FA-6557-44DD-8A3F-B319EA06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672E1-0266-42D8-A67E-0E4B4825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0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AB73-1AFE-46D2-AA1F-CAACEDEF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5BC0-2826-4E18-96B0-35B8037C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7243A-35F6-40C2-8D93-C376C284A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E7BF4-0DAD-4AF5-BC68-8C67BEA8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600E-DA8A-4F42-BD9D-A02260AC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833E8-F2B7-4887-B010-7DA71849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9D37-5718-4DED-BA22-2ED8ED94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F70D0-8411-47E6-8A59-3A4A2660B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E3E96-0C0E-4B40-AAF2-AA1E5273A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BB598-ACA3-4236-B876-1AED9B40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9645A-B585-4300-BB46-C57C6562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58008-3FD4-45FF-A3F0-6ACF647F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3B2F5-EA4E-42C9-9BFB-F83F3338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FF30A-A332-4597-8BA4-C9E8E13D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27E6-3602-4389-9623-31E2D371C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E727-6275-4AB7-B603-0C6C9580215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9E4AE-1D4F-4BBA-B3A4-4DC8B6F33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C5C71-AC61-4F08-868D-A4D89CDF3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6F20-71A5-4229-8C4C-6EC9B8B6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358FD-1F66-47C6-B019-A9EDF83FA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8" y="-671732"/>
            <a:ext cx="12139249" cy="7343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81DF3-40BF-46DC-81D2-27F0AF191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909626"/>
            <a:ext cx="11676183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ED00BE-618C-4FFC-8BC9-0BC35EE62715}"/>
              </a:ext>
            </a:extLst>
          </p:cNvPr>
          <p:cNvSpPr txBox="1"/>
          <p:nvPr/>
        </p:nvSpPr>
        <p:spPr>
          <a:xfrm>
            <a:off x="3756074" y="370732"/>
            <a:ext cx="5317588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New words identify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D6ADC-C351-44DE-8DDB-EA5C9797317B}"/>
              </a:ext>
            </a:extLst>
          </p:cNvPr>
          <p:cNvSpPr txBox="1"/>
          <p:nvPr/>
        </p:nvSpPr>
        <p:spPr>
          <a:xfrm>
            <a:off x="897988" y="1727982"/>
            <a:ext cx="2194560" cy="81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3C35E-5F10-479D-B784-201431A54144}"/>
              </a:ext>
            </a:extLst>
          </p:cNvPr>
          <p:cNvSpPr txBox="1"/>
          <p:nvPr/>
        </p:nvSpPr>
        <p:spPr>
          <a:xfrm>
            <a:off x="1050388" y="1880382"/>
            <a:ext cx="2194560" cy="81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B0FD8-1ACA-47D3-BF3C-742B976F62F8}"/>
              </a:ext>
            </a:extLst>
          </p:cNvPr>
          <p:cNvSpPr txBox="1"/>
          <p:nvPr/>
        </p:nvSpPr>
        <p:spPr>
          <a:xfrm>
            <a:off x="298938" y="2032782"/>
            <a:ext cx="2423160" cy="78310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25A0-3417-4A8D-BC05-3FACBCBE0C6B}"/>
              </a:ext>
            </a:extLst>
          </p:cNvPr>
          <p:cNvSpPr txBox="1"/>
          <p:nvPr/>
        </p:nvSpPr>
        <p:spPr>
          <a:xfrm>
            <a:off x="1355188" y="2185182"/>
            <a:ext cx="2194560" cy="81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326DF-7957-4158-B729-BDBC620E1E03}"/>
              </a:ext>
            </a:extLst>
          </p:cNvPr>
          <p:cNvSpPr txBox="1"/>
          <p:nvPr/>
        </p:nvSpPr>
        <p:spPr>
          <a:xfrm>
            <a:off x="298938" y="2065607"/>
            <a:ext cx="230358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flat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32A8F-743A-4767-A5F3-3DAE5EE8F2F5}"/>
              </a:ext>
            </a:extLst>
          </p:cNvPr>
          <p:cNvSpPr txBox="1"/>
          <p:nvPr/>
        </p:nvSpPr>
        <p:spPr>
          <a:xfrm>
            <a:off x="6961165" y="1946814"/>
            <a:ext cx="2194560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banker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73720-B224-41B0-A8A5-6CF5FE6A54BD}"/>
              </a:ext>
            </a:extLst>
          </p:cNvPr>
          <p:cNvSpPr txBox="1"/>
          <p:nvPr/>
        </p:nvSpPr>
        <p:spPr>
          <a:xfrm>
            <a:off x="298938" y="3533727"/>
            <a:ext cx="249936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Free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523170-EDD8-445C-86E2-A0FC9A79F98D}"/>
              </a:ext>
            </a:extLst>
          </p:cNvPr>
          <p:cNvSpPr txBox="1"/>
          <p:nvPr/>
        </p:nvSpPr>
        <p:spPr>
          <a:xfrm>
            <a:off x="6961165" y="3695676"/>
            <a:ext cx="2009337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listen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FC945-AEC4-491C-A6B2-D35DED0037B8}"/>
              </a:ext>
            </a:extLst>
          </p:cNvPr>
          <p:cNvSpPr txBox="1"/>
          <p:nvPr/>
        </p:nvSpPr>
        <p:spPr>
          <a:xfrm>
            <a:off x="298939" y="5288224"/>
            <a:ext cx="2499359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sewing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DCEC9-3E16-4BF2-8379-4EDE690FF885}"/>
              </a:ext>
            </a:extLst>
          </p:cNvPr>
          <p:cNvSpPr txBox="1"/>
          <p:nvPr/>
        </p:nvSpPr>
        <p:spPr>
          <a:xfrm>
            <a:off x="6879102" y="5288224"/>
            <a:ext cx="2647070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/>
              <a:t>neighbours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64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D0B158-6C40-47DD-96FA-726E79054C24}"/>
              </a:ext>
            </a:extLst>
          </p:cNvPr>
          <p:cNvSpPr txBox="1"/>
          <p:nvPr/>
        </p:nvSpPr>
        <p:spPr>
          <a:xfrm>
            <a:off x="1139483" y="717452"/>
            <a:ext cx="8412480" cy="1200329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7200" dirty="0"/>
              <a:t>Answer the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6BF58-016B-44CA-9EE9-E36A9A914335}"/>
              </a:ext>
            </a:extLst>
          </p:cNvPr>
          <p:cNvSpPr txBox="1"/>
          <p:nvPr/>
        </p:nvSpPr>
        <p:spPr>
          <a:xfrm>
            <a:off x="1758462" y="3657599"/>
            <a:ext cx="7385538" cy="175432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What is </a:t>
            </a:r>
            <a:r>
              <a:rPr lang="en-US" sz="3600" dirty="0" err="1">
                <a:solidFill>
                  <a:srgbClr val="FF0000"/>
                </a:solidFill>
              </a:rPr>
              <a:t>Saikat’father</a:t>
            </a:r>
            <a:r>
              <a:rPr lang="en-US" sz="3600" dirty="0">
                <a:solidFill>
                  <a:srgbClr val="FF0000"/>
                </a:solidFill>
              </a:rPr>
              <a:t> ?</a:t>
            </a:r>
          </a:p>
          <a:p>
            <a:pPr marL="342900" indent="-342900" algn="l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What does </a:t>
            </a:r>
            <a:r>
              <a:rPr lang="en-US" sz="3600" dirty="0" err="1">
                <a:solidFill>
                  <a:srgbClr val="FF0000"/>
                </a:solidFill>
              </a:rPr>
              <a:t>Saikat’s</a:t>
            </a:r>
            <a:r>
              <a:rPr lang="en-US" sz="3600" dirty="0">
                <a:solidFill>
                  <a:srgbClr val="FF0000"/>
                </a:solidFill>
              </a:rPr>
              <a:t> mother do ?</a:t>
            </a:r>
          </a:p>
          <a:p>
            <a:pPr marL="342900" indent="-342900" algn="l">
              <a:buAutoNum type="arabicPeriod"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A576FF-B893-481E-8072-0D6B0AE587F4}"/>
              </a:ext>
            </a:extLst>
          </p:cNvPr>
          <p:cNvSpPr txBox="1"/>
          <p:nvPr/>
        </p:nvSpPr>
        <p:spPr>
          <a:xfrm>
            <a:off x="1308295" y="844062"/>
            <a:ext cx="7554351" cy="22159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3800" dirty="0"/>
              <a:t>Pair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833D1-B49D-4221-B9CF-8E43EAB14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43" y="3797948"/>
            <a:ext cx="3013024" cy="29101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672E8-FBC9-4EE7-B80B-AEBB7EDDF477}"/>
              </a:ext>
            </a:extLst>
          </p:cNvPr>
          <p:cNvSpPr txBox="1"/>
          <p:nvPr/>
        </p:nvSpPr>
        <p:spPr>
          <a:xfrm>
            <a:off x="5951096" y="4259612"/>
            <a:ext cx="6026046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pairs</a:t>
            </a:r>
          </a:p>
        </p:txBody>
      </p:sp>
    </p:spTree>
    <p:extLst>
      <p:ext uri="{BB962C8B-B14F-4D97-AF65-F5344CB8AC3E}">
        <p14:creationId xmlns:p14="http://schemas.microsoft.com/office/powerpoint/2010/main" val="16461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18EA3B-7CF7-429B-AC3E-ECBD8E56DDE3}"/>
              </a:ext>
            </a:extLst>
          </p:cNvPr>
          <p:cNvSpPr txBox="1"/>
          <p:nvPr/>
        </p:nvSpPr>
        <p:spPr>
          <a:xfrm>
            <a:off x="2433709" y="647113"/>
            <a:ext cx="7552119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7200" dirty="0"/>
              <a:t>Write True or False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3AB0C-380E-4205-990D-5546193B6E35}"/>
              </a:ext>
            </a:extLst>
          </p:cNvPr>
          <p:cNvSpPr txBox="1"/>
          <p:nvPr/>
        </p:nvSpPr>
        <p:spPr>
          <a:xfrm>
            <a:off x="1233714" y="3018972"/>
            <a:ext cx="10043886" cy="347787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AutoNum type="alphaLcPeriod"/>
            </a:pPr>
            <a:r>
              <a:rPr lang="en-US" sz="4400" dirty="0" err="1">
                <a:solidFill>
                  <a:srgbClr val="FF0000"/>
                </a:solidFill>
              </a:rPr>
              <a:t>Saikat</a:t>
            </a:r>
            <a:r>
              <a:rPr lang="en-US" sz="4400" dirty="0">
                <a:solidFill>
                  <a:srgbClr val="FF0000"/>
                </a:solidFill>
              </a:rPr>
              <a:t> is a student of class 5.</a:t>
            </a:r>
          </a:p>
          <a:p>
            <a:pPr marL="342900" indent="-342900" algn="l">
              <a:buAutoNum type="alphaLcPeriod"/>
            </a:pPr>
            <a:r>
              <a:rPr lang="en-US" sz="4400" dirty="0" err="1">
                <a:solidFill>
                  <a:srgbClr val="FF0000"/>
                </a:solidFill>
              </a:rPr>
              <a:t>Saikat’s</a:t>
            </a:r>
            <a:r>
              <a:rPr lang="en-US" sz="4400" dirty="0">
                <a:solidFill>
                  <a:srgbClr val="FF0000"/>
                </a:solidFill>
              </a:rPr>
              <a:t> father is a teacher.</a:t>
            </a:r>
          </a:p>
          <a:p>
            <a:pPr marL="342900" indent="-342900" algn="l">
              <a:buAutoNum type="alphaLcPeriod"/>
            </a:pPr>
            <a:r>
              <a:rPr lang="en-US" sz="4400" dirty="0">
                <a:solidFill>
                  <a:srgbClr val="FF0000"/>
                </a:solidFill>
              </a:rPr>
              <a:t>In her free time </a:t>
            </a:r>
            <a:r>
              <a:rPr lang="en-US" sz="4400" dirty="0" err="1">
                <a:solidFill>
                  <a:srgbClr val="FF0000"/>
                </a:solidFill>
              </a:rPr>
              <a:t>Mr</a:t>
            </a:r>
            <a:r>
              <a:rPr lang="en-US" sz="4400" dirty="0">
                <a:solidFill>
                  <a:srgbClr val="FF0000"/>
                </a:solidFill>
              </a:rPr>
              <a:t> Islam writes poem.</a:t>
            </a:r>
          </a:p>
          <a:p>
            <a:pPr marL="342900" indent="-342900" algn="l">
              <a:buAutoNum type="alphaLcPeriod"/>
            </a:pPr>
            <a:r>
              <a:rPr lang="en-US" sz="4400" dirty="0" err="1">
                <a:solidFill>
                  <a:srgbClr val="FF0000"/>
                </a:solidFill>
              </a:rPr>
              <a:t>Saikat’s</a:t>
            </a:r>
            <a:r>
              <a:rPr lang="en-US" sz="4400" dirty="0">
                <a:solidFill>
                  <a:srgbClr val="FF0000"/>
                </a:solidFill>
              </a:rPr>
              <a:t> mother is a banker.</a:t>
            </a:r>
          </a:p>
          <a:p>
            <a:pPr marL="342900" indent="-342900" algn="l">
              <a:buAutoNum type="alphaLcPeriod"/>
            </a:pPr>
            <a:r>
              <a:rPr lang="en-US" sz="4400" dirty="0" err="1">
                <a:solidFill>
                  <a:srgbClr val="FF0000"/>
                </a:solidFill>
              </a:rPr>
              <a:t>Saikat</a:t>
            </a:r>
            <a:r>
              <a:rPr lang="en-US" sz="4400" dirty="0">
                <a:solidFill>
                  <a:srgbClr val="FF0000"/>
                </a:solidFill>
              </a:rPr>
              <a:t> lives in Dhaka. </a:t>
            </a:r>
          </a:p>
        </p:txBody>
      </p:sp>
    </p:spTree>
    <p:extLst>
      <p:ext uri="{BB962C8B-B14F-4D97-AF65-F5344CB8AC3E}">
        <p14:creationId xmlns:p14="http://schemas.microsoft.com/office/powerpoint/2010/main" val="3163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E2AEC-74D3-497B-A66F-F2CDE0C10C0B}"/>
              </a:ext>
            </a:extLst>
          </p:cNvPr>
          <p:cNvSpPr txBox="1"/>
          <p:nvPr/>
        </p:nvSpPr>
        <p:spPr>
          <a:xfrm>
            <a:off x="1901372" y="696685"/>
            <a:ext cx="7257142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dirty="0"/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D9042-E199-45D5-889F-4851D5698C9D}"/>
              </a:ext>
            </a:extLst>
          </p:cNvPr>
          <p:cNvSpPr txBox="1"/>
          <p:nvPr/>
        </p:nvSpPr>
        <p:spPr>
          <a:xfrm>
            <a:off x="333829" y="2873828"/>
            <a:ext cx="11437257" cy="280076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800" dirty="0"/>
              <a:t>Write 5 sentences about </a:t>
            </a:r>
            <a:r>
              <a:rPr lang="en-US" sz="8800" dirty="0" err="1"/>
              <a:t>Saikat’s</a:t>
            </a:r>
            <a:r>
              <a:rPr lang="en-US" sz="8800" dirty="0"/>
              <a:t> family.</a:t>
            </a:r>
          </a:p>
        </p:txBody>
      </p:sp>
    </p:spTree>
    <p:extLst>
      <p:ext uri="{BB962C8B-B14F-4D97-AF65-F5344CB8AC3E}">
        <p14:creationId xmlns:p14="http://schemas.microsoft.com/office/powerpoint/2010/main" val="1931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D397D4-36DD-46F8-92CF-FD0BC6587A44}"/>
              </a:ext>
            </a:extLst>
          </p:cNvPr>
          <p:cNvSpPr txBox="1"/>
          <p:nvPr/>
        </p:nvSpPr>
        <p:spPr>
          <a:xfrm>
            <a:off x="2090056" y="1117599"/>
            <a:ext cx="6023429" cy="156966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9600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E6D50-54CE-4034-A410-967464D83594}"/>
              </a:ext>
            </a:extLst>
          </p:cNvPr>
          <p:cNvSpPr txBox="1"/>
          <p:nvPr/>
        </p:nvSpPr>
        <p:spPr>
          <a:xfrm>
            <a:off x="667656" y="4223657"/>
            <a:ext cx="9724573" cy="1938992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6000" dirty="0"/>
              <a:t>Write 5 sentences about your family</a:t>
            </a:r>
          </a:p>
        </p:txBody>
      </p:sp>
    </p:spTree>
    <p:extLst>
      <p:ext uri="{BB962C8B-B14F-4D97-AF65-F5344CB8AC3E}">
        <p14:creationId xmlns:p14="http://schemas.microsoft.com/office/powerpoint/2010/main" val="11073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76F3C-F450-4D9B-BED5-C30B5C489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6" y="87947"/>
            <a:ext cx="11062848" cy="66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E2EAC-E7DC-4F74-AE54-CF2EAED3234A}"/>
              </a:ext>
            </a:extLst>
          </p:cNvPr>
          <p:cNvSpPr txBox="1"/>
          <p:nvPr/>
        </p:nvSpPr>
        <p:spPr>
          <a:xfrm>
            <a:off x="267286" y="436098"/>
            <a:ext cx="11816862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TEACHER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52FD8-FF27-4367-9FE4-59F69CAF22AF}"/>
              </a:ext>
            </a:extLst>
          </p:cNvPr>
          <p:cNvSpPr txBox="1"/>
          <p:nvPr/>
        </p:nvSpPr>
        <p:spPr>
          <a:xfrm>
            <a:off x="2405575" y="3621136"/>
            <a:ext cx="6527409" cy="280076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/>
              <a:t>Masuma</a:t>
            </a:r>
            <a:r>
              <a:rPr lang="en-US" sz="4400" dirty="0"/>
              <a:t> begum</a:t>
            </a:r>
          </a:p>
          <a:p>
            <a:r>
              <a:rPr lang="en-US" sz="4400" dirty="0"/>
              <a:t>Assistant teacher</a:t>
            </a:r>
          </a:p>
          <a:p>
            <a:r>
              <a:rPr lang="en-US" sz="4400" dirty="0" err="1"/>
              <a:t>Mohishkher</a:t>
            </a:r>
            <a:r>
              <a:rPr lang="en-US" sz="4400" dirty="0"/>
              <a:t> GPS</a:t>
            </a:r>
          </a:p>
          <a:p>
            <a:r>
              <a:rPr lang="en-US" sz="4400" dirty="0" err="1"/>
              <a:t>Companigonj</a:t>
            </a:r>
            <a:r>
              <a:rPr lang="en-US" sz="4400" dirty="0"/>
              <a:t>, Sylhet</a:t>
            </a:r>
          </a:p>
        </p:txBody>
      </p:sp>
    </p:spTree>
    <p:extLst>
      <p:ext uri="{BB962C8B-B14F-4D97-AF65-F5344CB8AC3E}">
        <p14:creationId xmlns:p14="http://schemas.microsoft.com/office/powerpoint/2010/main" val="377269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DB33F3-279F-4A72-83B9-5F00A4C88105}"/>
              </a:ext>
            </a:extLst>
          </p:cNvPr>
          <p:cNvSpPr txBox="1"/>
          <p:nvPr/>
        </p:nvSpPr>
        <p:spPr>
          <a:xfrm>
            <a:off x="1674055" y="618977"/>
            <a:ext cx="59787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/>
              <a:t>Identity of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83BB7-BE44-4720-8B49-A5FC9392D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" y="2208628"/>
            <a:ext cx="3460339" cy="4030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08D837-8C09-479B-B0B7-7B5D2F40A5B0}"/>
              </a:ext>
            </a:extLst>
          </p:cNvPr>
          <p:cNvSpPr txBox="1"/>
          <p:nvPr/>
        </p:nvSpPr>
        <p:spPr>
          <a:xfrm>
            <a:off x="4797083" y="3129231"/>
            <a:ext cx="5359791" cy="150810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Class: Five</a:t>
            </a:r>
          </a:p>
          <a:p>
            <a:r>
              <a:rPr lang="en-US" sz="4400" dirty="0"/>
              <a:t>Subject:</a:t>
            </a:r>
            <a:r>
              <a:rPr lang="en-US" sz="2800" dirty="0"/>
              <a:t> </a:t>
            </a:r>
            <a:r>
              <a:rPr lang="en-US" sz="4800" dirty="0">
                <a:solidFill>
                  <a:srgbClr val="FF0000"/>
                </a:solidFill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6967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x - Family Members Song">
            <a:hlinkClick r:id="" action="ppaction://media"/>
            <a:extLst>
              <a:ext uri="{FF2B5EF4-FFF2-40B4-BE49-F238E27FC236}">
                <a16:creationId xmlns:a16="http://schemas.microsoft.com/office/drawing/2014/main" id="{131FCA88-5DBA-4941-AD06-0B036A516E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7261" y="2138289"/>
            <a:ext cx="6330461" cy="2827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34EAE-D94B-4DE8-8B9A-1C3E85C2CA85}"/>
              </a:ext>
            </a:extLst>
          </p:cNvPr>
          <p:cNvSpPr txBox="1"/>
          <p:nvPr/>
        </p:nvSpPr>
        <p:spPr>
          <a:xfrm>
            <a:off x="3981157" y="858129"/>
            <a:ext cx="547233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we’ll  watch a video</a:t>
            </a:r>
          </a:p>
        </p:txBody>
      </p:sp>
    </p:spTree>
    <p:extLst>
      <p:ext uri="{BB962C8B-B14F-4D97-AF65-F5344CB8AC3E}">
        <p14:creationId xmlns:p14="http://schemas.microsoft.com/office/powerpoint/2010/main" val="38872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2121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7C113-27C8-4814-B7B4-F0F7B6264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42" y="3414710"/>
            <a:ext cx="114316" cy="28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5F725-4CCC-42FF-9980-AD6D6DD47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343263"/>
            <a:ext cx="9526" cy="171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D1677-16B8-412B-A6A3-0F1FC2A03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9" y="2971845"/>
            <a:ext cx="3155692" cy="3270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BECE8-EFF2-488F-B3F7-43A1DC00C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42" y="2691306"/>
            <a:ext cx="3085450" cy="3682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D0FACB-61B6-437A-984D-2ABBA3649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53" y="2971845"/>
            <a:ext cx="1969563" cy="3401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D8E278-699F-434E-AC87-B903655E7B14}"/>
              </a:ext>
            </a:extLst>
          </p:cNvPr>
          <p:cNvSpPr txBox="1"/>
          <p:nvPr/>
        </p:nvSpPr>
        <p:spPr>
          <a:xfrm>
            <a:off x="3235570" y="478301"/>
            <a:ext cx="6977576" cy="83099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rgbClr val="FF0000"/>
                </a:solidFill>
              </a:rPr>
              <a:t>Look at the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49327-DB3D-455C-BA5C-D8DD428338EC}"/>
              </a:ext>
            </a:extLst>
          </p:cNvPr>
          <p:cNvSpPr txBox="1"/>
          <p:nvPr/>
        </p:nvSpPr>
        <p:spPr>
          <a:xfrm>
            <a:off x="1448972" y="6527409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Saikat’s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AAD3B-076B-4E3B-A119-DE1D964F9C38}"/>
              </a:ext>
            </a:extLst>
          </p:cNvPr>
          <p:cNvSpPr txBox="1"/>
          <p:nvPr/>
        </p:nvSpPr>
        <p:spPr>
          <a:xfrm>
            <a:off x="4269973" y="6673334"/>
            <a:ext cx="158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Saikat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1FC0C-FBAA-45CA-9822-9EF7E30BB79B}"/>
              </a:ext>
            </a:extLst>
          </p:cNvPr>
          <p:cNvSpPr txBox="1"/>
          <p:nvPr/>
        </p:nvSpPr>
        <p:spPr>
          <a:xfrm>
            <a:off x="8060788" y="6527409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Saikat</a:t>
            </a:r>
            <a:r>
              <a:rPr lang="en-US" dirty="0">
                <a:solidFill>
                  <a:srgbClr val="FF0000"/>
                </a:solidFill>
              </a:rPr>
              <a:t>’ mother</a:t>
            </a:r>
          </a:p>
        </p:txBody>
      </p:sp>
    </p:spTree>
    <p:extLst>
      <p:ext uri="{BB962C8B-B14F-4D97-AF65-F5344CB8AC3E}">
        <p14:creationId xmlns:p14="http://schemas.microsoft.com/office/powerpoint/2010/main" val="31991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7B2597-18C1-4921-B8ED-4171D47CDD38}"/>
              </a:ext>
            </a:extLst>
          </p:cNvPr>
          <p:cNvSpPr txBox="1"/>
          <p:nvPr/>
        </p:nvSpPr>
        <p:spPr>
          <a:xfrm flipH="1">
            <a:off x="2264898" y="117351"/>
            <a:ext cx="7104184" cy="110799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D2C6B-430F-4CCF-936B-5BD5FD00AF88}"/>
              </a:ext>
            </a:extLst>
          </p:cNvPr>
          <p:cNvSpPr txBox="1"/>
          <p:nvPr/>
        </p:nvSpPr>
        <p:spPr>
          <a:xfrm>
            <a:off x="1983545" y="3601328"/>
            <a:ext cx="8764172" cy="313932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lives……………and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A4E96-0411-4315-882F-5D9BD2288F08}"/>
              </a:ext>
            </a:extLst>
          </p:cNvPr>
          <p:cNvSpPr txBox="1"/>
          <p:nvPr/>
        </p:nvSpPr>
        <p:spPr>
          <a:xfrm>
            <a:off x="4360984" y="2090172"/>
            <a:ext cx="28416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3600" dirty="0" err="1">
                <a:solidFill>
                  <a:srgbClr val="FF0000"/>
                </a:solidFill>
              </a:rPr>
              <a:t>Saikat’s</a:t>
            </a:r>
            <a:r>
              <a:rPr lang="en-GB" sz="3600" dirty="0">
                <a:solidFill>
                  <a:srgbClr val="FF0000"/>
                </a:solidFill>
              </a:rPr>
              <a:t> family</a:t>
            </a:r>
          </a:p>
        </p:txBody>
      </p:sp>
    </p:spTree>
    <p:extLst>
      <p:ext uri="{BB962C8B-B14F-4D97-AF65-F5344CB8AC3E}">
        <p14:creationId xmlns:p14="http://schemas.microsoft.com/office/powerpoint/2010/main" val="4733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21A16-4C62-4705-A6EE-C07EC7E2C530}"/>
              </a:ext>
            </a:extLst>
          </p:cNvPr>
          <p:cNvSpPr txBox="1"/>
          <p:nvPr/>
        </p:nvSpPr>
        <p:spPr>
          <a:xfrm>
            <a:off x="1139483" y="520504"/>
            <a:ext cx="6836899" cy="110799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151DC-2A18-4E09-808E-166997CDFDB5}"/>
              </a:ext>
            </a:extLst>
          </p:cNvPr>
          <p:cNvSpPr txBox="1"/>
          <p:nvPr/>
        </p:nvSpPr>
        <p:spPr>
          <a:xfrm>
            <a:off x="872198" y="2521058"/>
            <a:ext cx="10156874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students will be able to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 to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undersstand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 about family and friends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 to say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with proper sounds         stress and intonation.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  to read paragraph and other texts.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to make sentences using words and phrases, following instructions.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A69FB-54F3-4351-946F-370419114851}"/>
              </a:ext>
            </a:extLst>
          </p:cNvPr>
          <p:cNvSpPr txBox="1"/>
          <p:nvPr/>
        </p:nvSpPr>
        <p:spPr>
          <a:xfrm>
            <a:off x="2152357" y="731519"/>
            <a:ext cx="7371471" cy="123795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Look at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F7F19-54A7-455D-92FB-A4BED9ABE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82" y="2166425"/>
            <a:ext cx="5641263" cy="3237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48014B-7B76-4350-9BB9-EAC366C219E1}"/>
              </a:ext>
            </a:extLst>
          </p:cNvPr>
          <p:cNvSpPr txBox="1"/>
          <p:nvPr/>
        </p:nvSpPr>
        <p:spPr>
          <a:xfrm>
            <a:off x="2053882" y="5803315"/>
            <a:ext cx="8848579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Think about it and discuss with your partners.</a:t>
            </a:r>
          </a:p>
        </p:txBody>
      </p:sp>
    </p:spTree>
    <p:extLst>
      <p:ext uri="{BB962C8B-B14F-4D97-AF65-F5344CB8AC3E}">
        <p14:creationId xmlns:p14="http://schemas.microsoft.com/office/powerpoint/2010/main" val="1362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4CE88-AC2F-4370-AC40-FFE4B3A79FBC}"/>
              </a:ext>
            </a:extLst>
          </p:cNvPr>
          <p:cNvSpPr txBox="1"/>
          <p:nvPr/>
        </p:nvSpPr>
        <p:spPr>
          <a:xfrm>
            <a:off x="3978812" y="379828"/>
            <a:ext cx="423437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Open your book and read the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ED7BD-673A-4EF1-B4FB-1C19D752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88" y="1896739"/>
            <a:ext cx="6861610" cy="44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208</Words>
  <Application>Microsoft Office PowerPoint</Application>
  <PresentationFormat>Widescreen</PresentationFormat>
  <Paragraphs>47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2020-03-03T03:59:26Z</dcterms:created>
  <dcterms:modified xsi:type="dcterms:W3CDTF">2020-03-06T05:31:41Z</dcterms:modified>
</cp:coreProperties>
</file>