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8" r:id="rId20"/>
    <p:sldId id="289" r:id="rId21"/>
    <p:sldId id="287" r:id="rId22"/>
    <p:sldId id="269" r:id="rId23"/>
    <p:sldId id="267" r:id="rId24"/>
    <p:sldId id="268" r:id="rId25"/>
    <p:sldId id="270" r:id="rId26"/>
    <p:sldId id="271" r:id="rId27"/>
    <p:sldId id="272" r:id="rId28"/>
    <p:sldId id="273" r:id="rId29"/>
    <p:sldId id="27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B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05A3BF-202D-4BE6-AA07-E5A5F6400E1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8E68C0-337F-4532-9A89-C0595600F2ED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6000" dirty="0" smtClean="0">
              <a:latin typeface="NikoshBAN" pitchFamily="2" charset="0"/>
              <a:cs typeface="NikoshBAN" pitchFamily="2" charset="0"/>
            </a:rPr>
            <a:t>দলীয় কাজ</a:t>
          </a:r>
          <a:endParaRPr lang="en-US" sz="6000" dirty="0">
            <a:latin typeface="NikoshBAN" pitchFamily="2" charset="0"/>
            <a:cs typeface="NikoshBAN" pitchFamily="2" charset="0"/>
          </a:endParaRPr>
        </a:p>
      </dgm:t>
    </dgm:pt>
    <dgm:pt modelId="{F74ECFA7-745A-4DC1-8778-E482160F65BF}" type="parTrans" cxnId="{4C300003-0E82-4EF3-A6D5-5B56C277624A}">
      <dgm:prSet/>
      <dgm:spPr/>
      <dgm:t>
        <a:bodyPr/>
        <a:lstStyle/>
        <a:p>
          <a:endParaRPr lang="en-US"/>
        </a:p>
      </dgm:t>
    </dgm:pt>
    <dgm:pt modelId="{9468599B-0283-42C6-A98C-54FE153C60B3}" type="sibTrans" cxnId="{4C300003-0E82-4EF3-A6D5-5B56C277624A}">
      <dgm:prSet/>
      <dgm:spPr/>
      <dgm:t>
        <a:bodyPr/>
        <a:lstStyle/>
        <a:p>
          <a:endParaRPr lang="en-US"/>
        </a:p>
      </dgm:t>
    </dgm:pt>
    <dgm:pt modelId="{4D500173-E353-44C5-9FB0-FBA44C7285A7}">
      <dgm:prSet phldrT="[Text]"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ctr"/>
          <a:r>
            <a:rPr lang="bn-BD" sz="4400" dirty="0" smtClean="0">
              <a:latin typeface="NikoshBAN" pitchFamily="2" charset="0"/>
              <a:cs typeface="NikoshBAN" pitchFamily="2" charset="0"/>
            </a:rPr>
            <a:t>মৌমাছি দল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A613648D-253B-40DD-A6A6-6B3B3C713626}" type="parTrans" cxnId="{BC2650F5-B9FE-4266-9E76-23BD836C20A2}">
      <dgm:prSet/>
      <dgm:spPr/>
      <dgm:t>
        <a:bodyPr/>
        <a:lstStyle/>
        <a:p>
          <a:endParaRPr lang="en-US"/>
        </a:p>
      </dgm:t>
    </dgm:pt>
    <dgm:pt modelId="{058EA8A5-3DDB-4E69-A94E-9904461B6083}" type="sibTrans" cxnId="{BC2650F5-B9FE-4266-9E76-23BD836C20A2}">
      <dgm:prSet/>
      <dgm:spPr/>
      <dgm:t>
        <a:bodyPr/>
        <a:lstStyle/>
        <a:p>
          <a:endParaRPr lang="en-US"/>
        </a:p>
      </dgm:t>
    </dgm:pt>
    <dgm:pt modelId="{AEC8FF13-50D5-4B30-9C11-CABD9D1B1F73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bn-BD" sz="2600" dirty="0" smtClean="0"/>
            <a:t> </a:t>
          </a:r>
          <a:r>
            <a:rPr lang="bn-BD" sz="3600" dirty="0" smtClean="0">
              <a:latin typeface="NikoshBAN" pitchFamily="2" charset="0"/>
              <a:cs typeface="NikoshBAN" pitchFamily="2" charset="0"/>
            </a:rPr>
            <a:t>মৌমাছি সম্পর্কে ৩টি বাক্য লেখ ।</a:t>
          </a:r>
          <a:endParaRPr lang="en-US" sz="3600" dirty="0"/>
        </a:p>
      </dgm:t>
    </dgm:pt>
    <dgm:pt modelId="{8DB97DB9-E790-4D1E-8706-BDF1B5518AE3}" type="parTrans" cxnId="{141F1F3C-3911-4FF9-BFEE-9F91160B2036}">
      <dgm:prSet/>
      <dgm:spPr/>
      <dgm:t>
        <a:bodyPr/>
        <a:lstStyle/>
        <a:p>
          <a:endParaRPr lang="en-US"/>
        </a:p>
      </dgm:t>
    </dgm:pt>
    <dgm:pt modelId="{CF67CEF1-D513-4A87-9F72-D27C4D8C9E55}" type="sibTrans" cxnId="{141F1F3C-3911-4FF9-BFEE-9F91160B2036}">
      <dgm:prSet/>
      <dgm:spPr/>
      <dgm:t>
        <a:bodyPr/>
        <a:lstStyle/>
        <a:p>
          <a:endParaRPr lang="en-US"/>
        </a:p>
      </dgm:t>
    </dgm:pt>
    <dgm:pt modelId="{50014942-80B3-46DF-8649-90749A177EF4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bn-BD" sz="4400" dirty="0" smtClean="0">
              <a:latin typeface="NikoshBAN" pitchFamily="2" charset="0"/>
              <a:cs typeface="NikoshBAN" pitchFamily="2" charset="0"/>
            </a:rPr>
            <a:t>মৌয়াল দল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F68339EF-4DE2-44FA-A03B-D585B4CEF8D6}" type="parTrans" cxnId="{863ACB10-27EF-4E0E-B1A3-9F0809B49854}">
      <dgm:prSet/>
      <dgm:spPr/>
      <dgm:t>
        <a:bodyPr/>
        <a:lstStyle/>
        <a:p>
          <a:endParaRPr lang="en-US"/>
        </a:p>
      </dgm:t>
    </dgm:pt>
    <dgm:pt modelId="{A117E498-6605-43A0-9902-795FA6BE99B4}" type="sibTrans" cxnId="{863ACB10-27EF-4E0E-B1A3-9F0809B49854}">
      <dgm:prSet/>
      <dgm:spPr/>
      <dgm:t>
        <a:bodyPr/>
        <a:lstStyle/>
        <a:p>
          <a:endParaRPr lang="en-US"/>
        </a:p>
      </dgm:t>
    </dgm:pt>
    <dgm:pt modelId="{0CE23D92-8DEA-414B-A3A9-5941726790BA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bn-BD" sz="4400" dirty="0" smtClean="0">
              <a:latin typeface="NikoshBAN" pitchFamily="2" charset="0"/>
              <a:cs typeface="NikoshBAN" pitchFamily="2" charset="0"/>
            </a:rPr>
            <a:t>বাওয়ালী দল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89B5D01C-4096-4A96-A572-BC0ABF5B51C1}" type="parTrans" cxnId="{14C4149A-98F9-46F0-B8A2-FEE68ABECD8F}">
      <dgm:prSet/>
      <dgm:spPr/>
      <dgm:t>
        <a:bodyPr/>
        <a:lstStyle/>
        <a:p>
          <a:endParaRPr lang="en-US"/>
        </a:p>
      </dgm:t>
    </dgm:pt>
    <dgm:pt modelId="{D82E3499-DF57-4480-9096-8A121A505658}" type="sibTrans" cxnId="{14C4149A-98F9-46F0-B8A2-FEE68ABECD8F}">
      <dgm:prSet/>
      <dgm:spPr/>
      <dgm:t>
        <a:bodyPr/>
        <a:lstStyle/>
        <a:p>
          <a:endParaRPr lang="en-US"/>
        </a:p>
      </dgm:t>
    </dgm:pt>
    <dgm:pt modelId="{E31491B9-ED1C-4659-AEE1-43C227972C28}">
      <dgm:prSet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মৌয়াল সম্পর্কে ৩টি বাক্য লেখ ।</a:t>
          </a:r>
          <a:endParaRPr lang="en-US" sz="3600" dirty="0"/>
        </a:p>
      </dgm:t>
    </dgm:pt>
    <dgm:pt modelId="{8DC5B472-F0C3-4AF9-93E8-C5705F64823E}" type="parTrans" cxnId="{D28F2A87-DC11-46C3-B99B-8BBD135077F8}">
      <dgm:prSet/>
      <dgm:spPr/>
      <dgm:t>
        <a:bodyPr/>
        <a:lstStyle/>
        <a:p>
          <a:endParaRPr lang="en-US"/>
        </a:p>
      </dgm:t>
    </dgm:pt>
    <dgm:pt modelId="{AC9EB9AB-F4EB-4502-9EE7-AD44D278850A}" type="sibTrans" cxnId="{D28F2A87-DC11-46C3-B99B-8BBD135077F8}">
      <dgm:prSet/>
      <dgm:spPr/>
      <dgm:t>
        <a:bodyPr/>
        <a:lstStyle/>
        <a:p>
          <a:endParaRPr lang="en-US"/>
        </a:p>
      </dgm:t>
    </dgm:pt>
    <dgm:pt modelId="{6E4F67E1-039B-48FE-8F93-E1D14DB47E38}">
      <dgm:prSet custT="1"/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বাওয়ালী সম্পর্কে ৩টি বাক্য লেখ ।</a:t>
          </a:r>
          <a:endParaRPr lang="en-US" sz="3600" dirty="0"/>
        </a:p>
      </dgm:t>
    </dgm:pt>
    <dgm:pt modelId="{CEB29042-B48C-4A69-B474-8014AC87A282}" type="parTrans" cxnId="{363FF285-AEE0-4BF3-8D0D-0B1CBC25E15E}">
      <dgm:prSet/>
      <dgm:spPr/>
      <dgm:t>
        <a:bodyPr/>
        <a:lstStyle/>
        <a:p>
          <a:endParaRPr lang="en-US"/>
        </a:p>
      </dgm:t>
    </dgm:pt>
    <dgm:pt modelId="{0523DE13-0A3C-40B7-AEA2-ED1263031FBF}" type="sibTrans" cxnId="{363FF285-AEE0-4BF3-8D0D-0B1CBC25E15E}">
      <dgm:prSet/>
      <dgm:spPr/>
      <dgm:t>
        <a:bodyPr/>
        <a:lstStyle/>
        <a:p>
          <a:endParaRPr lang="en-US"/>
        </a:p>
      </dgm:t>
    </dgm:pt>
    <dgm:pt modelId="{BBAFB49D-B8EE-470F-A0F6-45E5EAC295BC}" type="pres">
      <dgm:prSet presAssocID="{D705A3BF-202D-4BE6-AA07-E5A5F6400E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4189BFC-5727-43AD-ACEE-D7397D34F0ED}" type="pres">
      <dgm:prSet presAssocID="{CC8E68C0-337F-4532-9A89-C0595600F2ED}" presName="hierRoot1" presStyleCnt="0"/>
      <dgm:spPr/>
    </dgm:pt>
    <dgm:pt modelId="{B31C233C-5236-491E-B8D1-631B40ACAB2C}" type="pres">
      <dgm:prSet presAssocID="{CC8E68C0-337F-4532-9A89-C0595600F2ED}" presName="composite" presStyleCnt="0"/>
      <dgm:spPr/>
    </dgm:pt>
    <dgm:pt modelId="{69E8DA53-1443-4222-BC3A-438F95711C2D}" type="pres">
      <dgm:prSet presAssocID="{CC8E68C0-337F-4532-9A89-C0595600F2ED}" presName="background" presStyleLbl="node0" presStyleIdx="0" presStyleCnt="1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9DADB527-C968-4213-83CE-FFF00CBCC2CF}" type="pres">
      <dgm:prSet presAssocID="{CC8E68C0-337F-4532-9A89-C0595600F2ED}" presName="text" presStyleLbl="fgAcc0" presStyleIdx="0" presStyleCnt="1" custLinFactNeighborX="-11696" custLinFactNeighborY="-40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92463A-E4E8-445E-9FD3-2C678358EE5C}" type="pres">
      <dgm:prSet presAssocID="{CC8E68C0-337F-4532-9A89-C0595600F2ED}" presName="hierChild2" presStyleCnt="0"/>
      <dgm:spPr/>
    </dgm:pt>
    <dgm:pt modelId="{DF9A2E0D-AA22-4983-B9DE-AA5239F51AB3}" type="pres">
      <dgm:prSet presAssocID="{A613648D-253B-40DD-A6A6-6B3B3C713626}" presName="Name10" presStyleLbl="parChTrans1D2" presStyleIdx="0" presStyleCnt="3"/>
      <dgm:spPr/>
      <dgm:t>
        <a:bodyPr/>
        <a:lstStyle/>
        <a:p>
          <a:endParaRPr lang="en-US"/>
        </a:p>
      </dgm:t>
    </dgm:pt>
    <dgm:pt modelId="{F60CF496-FADE-4D98-95C1-2E69728BCCA0}" type="pres">
      <dgm:prSet presAssocID="{4D500173-E353-44C5-9FB0-FBA44C7285A7}" presName="hierRoot2" presStyleCnt="0"/>
      <dgm:spPr/>
    </dgm:pt>
    <dgm:pt modelId="{442A6C71-8F68-4719-ACA8-324F7A5DDED9}" type="pres">
      <dgm:prSet presAssocID="{4D500173-E353-44C5-9FB0-FBA44C7285A7}" presName="composite2" presStyleCnt="0"/>
      <dgm:spPr/>
    </dgm:pt>
    <dgm:pt modelId="{7F487BDC-610B-4DD6-A482-5B878842C6F3}" type="pres">
      <dgm:prSet presAssocID="{4D500173-E353-44C5-9FB0-FBA44C7285A7}" presName="background2" presStyleLbl="node2" presStyleIdx="0" presStyleCnt="3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AB576D8D-B886-4A22-8149-08D7FCC10167}" type="pres">
      <dgm:prSet presAssocID="{4D500173-E353-44C5-9FB0-FBA44C7285A7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83E604-9A9B-4F93-ADAD-AB8EE2246754}" type="pres">
      <dgm:prSet presAssocID="{4D500173-E353-44C5-9FB0-FBA44C7285A7}" presName="hierChild3" presStyleCnt="0"/>
      <dgm:spPr/>
    </dgm:pt>
    <dgm:pt modelId="{8E685047-1566-4E1C-A0A3-CEE9254007B2}" type="pres">
      <dgm:prSet presAssocID="{8DB97DB9-E790-4D1E-8706-BDF1B5518AE3}" presName="Name17" presStyleLbl="parChTrans1D3" presStyleIdx="0" presStyleCnt="3"/>
      <dgm:spPr/>
      <dgm:t>
        <a:bodyPr/>
        <a:lstStyle/>
        <a:p>
          <a:endParaRPr lang="en-US"/>
        </a:p>
      </dgm:t>
    </dgm:pt>
    <dgm:pt modelId="{6051FDA3-7CAD-49E5-A58F-47EB938ED8CE}" type="pres">
      <dgm:prSet presAssocID="{AEC8FF13-50D5-4B30-9C11-CABD9D1B1F73}" presName="hierRoot3" presStyleCnt="0"/>
      <dgm:spPr/>
    </dgm:pt>
    <dgm:pt modelId="{2A908710-98D0-4112-82B6-7984C1CFDA4A}" type="pres">
      <dgm:prSet presAssocID="{AEC8FF13-50D5-4B30-9C11-CABD9D1B1F73}" presName="composite3" presStyleCnt="0"/>
      <dgm:spPr/>
    </dgm:pt>
    <dgm:pt modelId="{136E0A46-2323-49E5-B2F1-1DDE4CE7C209}" type="pres">
      <dgm:prSet presAssocID="{AEC8FF13-50D5-4B30-9C11-CABD9D1B1F73}" presName="background3" presStyleLbl="node3" presStyleIdx="0" presStyleCnt="3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E6142AA5-AA63-4566-BBF3-642A38997B6D}" type="pres">
      <dgm:prSet presAssocID="{AEC8FF13-50D5-4B30-9C11-CABD9D1B1F73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808448-594C-4C6C-B194-156796D2752B}" type="pres">
      <dgm:prSet presAssocID="{AEC8FF13-50D5-4B30-9C11-CABD9D1B1F73}" presName="hierChild4" presStyleCnt="0"/>
      <dgm:spPr/>
    </dgm:pt>
    <dgm:pt modelId="{09B7A57A-EB41-45F5-A149-CB200F86E2A4}" type="pres">
      <dgm:prSet presAssocID="{F68339EF-4DE2-44FA-A03B-D585B4CEF8D6}" presName="Name10" presStyleLbl="parChTrans1D2" presStyleIdx="1" presStyleCnt="3"/>
      <dgm:spPr/>
      <dgm:t>
        <a:bodyPr/>
        <a:lstStyle/>
        <a:p>
          <a:endParaRPr lang="en-US"/>
        </a:p>
      </dgm:t>
    </dgm:pt>
    <dgm:pt modelId="{4B81A641-A908-4570-804E-4A92900C7F09}" type="pres">
      <dgm:prSet presAssocID="{50014942-80B3-46DF-8649-90749A177EF4}" presName="hierRoot2" presStyleCnt="0"/>
      <dgm:spPr/>
    </dgm:pt>
    <dgm:pt modelId="{82E9131F-3B19-44D3-8F3F-34A1DADFE003}" type="pres">
      <dgm:prSet presAssocID="{50014942-80B3-46DF-8649-90749A177EF4}" presName="composite2" presStyleCnt="0"/>
      <dgm:spPr/>
    </dgm:pt>
    <dgm:pt modelId="{DF5F43EB-C9FB-4278-8EF3-8EFDBFDD3FD9}" type="pres">
      <dgm:prSet presAssocID="{50014942-80B3-46DF-8649-90749A177EF4}" presName="background2" presStyleLbl="node2" presStyleIdx="1" presStyleCnt="3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B3F18591-48B7-4943-8888-402C9AC6D1D8}" type="pres">
      <dgm:prSet presAssocID="{50014942-80B3-46DF-8649-90749A177EF4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988A05-E998-492A-95FE-FDEAFDF7616D}" type="pres">
      <dgm:prSet presAssocID="{50014942-80B3-46DF-8649-90749A177EF4}" presName="hierChild3" presStyleCnt="0"/>
      <dgm:spPr/>
    </dgm:pt>
    <dgm:pt modelId="{E056711F-D443-4708-AFF0-20378ADC6995}" type="pres">
      <dgm:prSet presAssocID="{8DC5B472-F0C3-4AF9-93E8-C5705F64823E}" presName="Name17" presStyleLbl="parChTrans1D3" presStyleIdx="1" presStyleCnt="3"/>
      <dgm:spPr/>
      <dgm:t>
        <a:bodyPr/>
        <a:lstStyle/>
        <a:p>
          <a:endParaRPr lang="en-US"/>
        </a:p>
      </dgm:t>
    </dgm:pt>
    <dgm:pt modelId="{DA32827F-F042-4E56-BA77-46F05E8EDA21}" type="pres">
      <dgm:prSet presAssocID="{E31491B9-ED1C-4659-AEE1-43C227972C28}" presName="hierRoot3" presStyleCnt="0"/>
      <dgm:spPr/>
    </dgm:pt>
    <dgm:pt modelId="{6CEF72C4-172F-448E-A2B9-147AD8BC6052}" type="pres">
      <dgm:prSet presAssocID="{E31491B9-ED1C-4659-AEE1-43C227972C28}" presName="composite3" presStyleCnt="0"/>
      <dgm:spPr/>
    </dgm:pt>
    <dgm:pt modelId="{016EF9A9-343F-4340-BFCB-E07CD2EF1724}" type="pres">
      <dgm:prSet presAssocID="{E31491B9-ED1C-4659-AEE1-43C227972C28}" presName="background3" presStyleLbl="node3" presStyleIdx="1" presStyleCnt="3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DFB43D37-D0CB-4A14-A81C-BC8A7B5D124D}" type="pres">
      <dgm:prSet presAssocID="{E31491B9-ED1C-4659-AEE1-43C227972C28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859120-8B4D-4AC0-B486-44E7C7095D76}" type="pres">
      <dgm:prSet presAssocID="{E31491B9-ED1C-4659-AEE1-43C227972C28}" presName="hierChild4" presStyleCnt="0"/>
      <dgm:spPr/>
    </dgm:pt>
    <dgm:pt modelId="{6F68280F-0590-40A4-966F-55CCDFC52AD0}" type="pres">
      <dgm:prSet presAssocID="{89B5D01C-4096-4A96-A572-BC0ABF5B51C1}" presName="Name10" presStyleLbl="parChTrans1D2" presStyleIdx="2" presStyleCnt="3"/>
      <dgm:spPr/>
      <dgm:t>
        <a:bodyPr/>
        <a:lstStyle/>
        <a:p>
          <a:endParaRPr lang="en-US"/>
        </a:p>
      </dgm:t>
    </dgm:pt>
    <dgm:pt modelId="{067738C8-949C-48A5-9343-61DE9004B187}" type="pres">
      <dgm:prSet presAssocID="{0CE23D92-8DEA-414B-A3A9-5941726790BA}" presName="hierRoot2" presStyleCnt="0"/>
      <dgm:spPr/>
    </dgm:pt>
    <dgm:pt modelId="{631F9531-15C1-4636-871A-FCF14B94C358}" type="pres">
      <dgm:prSet presAssocID="{0CE23D92-8DEA-414B-A3A9-5941726790BA}" presName="composite2" presStyleCnt="0"/>
      <dgm:spPr/>
    </dgm:pt>
    <dgm:pt modelId="{E4C3F3FC-90C9-4944-B71A-9634046CBBA4}" type="pres">
      <dgm:prSet presAssocID="{0CE23D92-8DEA-414B-A3A9-5941726790BA}" presName="background2" presStyleLbl="node2" presStyleIdx="2" presStyleCnt="3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86FCCEB4-19EF-425D-BF0E-01B3DE7AD27E}" type="pres">
      <dgm:prSet presAssocID="{0CE23D92-8DEA-414B-A3A9-5941726790BA}" presName="text2" presStyleLbl="fgAcc2" presStyleIdx="2" presStyleCnt="3" custScaleX="1095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A6D91D-B2B8-4392-A923-3AB2D68DEEA7}" type="pres">
      <dgm:prSet presAssocID="{0CE23D92-8DEA-414B-A3A9-5941726790BA}" presName="hierChild3" presStyleCnt="0"/>
      <dgm:spPr/>
    </dgm:pt>
    <dgm:pt modelId="{E95393CB-4A1D-4901-B599-E5B6C4202821}" type="pres">
      <dgm:prSet presAssocID="{CEB29042-B48C-4A69-B474-8014AC87A282}" presName="Name17" presStyleLbl="parChTrans1D3" presStyleIdx="2" presStyleCnt="3"/>
      <dgm:spPr/>
      <dgm:t>
        <a:bodyPr/>
        <a:lstStyle/>
        <a:p>
          <a:endParaRPr lang="en-US"/>
        </a:p>
      </dgm:t>
    </dgm:pt>
    <dgm:pt modelId="{15EE197F-F120-40B4-9150-B8D5A240607B}" type="pres">
      <dgm:prSet presAssocID="{6E4F67E1-039B-48FE-8F93-E1D14DB47E38}" presName="hierRoot3" presStyleCnt="0"/>
      <dgm:spPr/>
    </dgm:pt>
    <dgm:pt modelId="{C280829E-A206-47AC-92B4-3938AD603D30}" type="pres">
      <dgm:prSet presAssocID="{6E4F67E1-039B-48FE-8F93-E1D14DB47E38}" presName="composite3" presStyleCnt="0"/>
      <dgm:spPr/>
    </dgm:pt>
    <dgm:pt modelId="{ED0F3DD8-A28D-4A9F-A80B-7A9A3A2D5641}" type="pres">
      <dgm:prSet presAssocID="{6E4F67E1-039B-48FE-8F93-E1D14DB47E38}" presName="background3" presStyleLbl="node3" presStyleIdx="2" presStyleCnt="3"/>
      <dgm:spPr>
        <a:solidFill>
          <a:schemeClr val="accent3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8D003D4F-711B-48B3-8396-B8E5680605C3}" type="pres">
      <dgm:prSet presAssocID="{6E4F67E1-039B-48FE-8F93-E1D14DB47E38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BF7889-341C-48DD-AA80-C7D30232F92B}" type="pres">
      <dgm:prSet presAssocID="{6E4F67E1-039B-48FE-8F93-E1D14DB47E38}" presName="hierChild4" presStyleCnt="0"/>
      <dgm:spPr/>
    </dgm:pt>
  </dgm:ptLst>
  <dgm:cxnLst>
    <dgm:cxn modelId="{863ACB10-27EF-4E0E-B1A3-9F0809B49854}" srcId="{CC8E68C0-337F-4532-9A89-C0595600F2ED}" destId="{50014942-80B3-46DF-8649-90749A177EF4}" srcOrd="1" destOrd="0" parTransId="{F68339EF-4DE2-44FA-A03B-D585B4CEF8D6}" sibTransId="{A117E498-6605-43A0-9902-795FA6BE99B4}"/>
    <dgm:cxn modelId="{BC2650F5-B9FE-4266-9E76-23BD836C20A2}" srcId="{CC8E68C0-337F-4532-9A89-C0595600F2ED}" destId="{4D500173-E353-44C5-9FB0-FBA44C7285A7}" srcOrd="0" destOrd="0" parTransId="{A613648D-253B-40DD-A6A6-6B3B3C713626}" sibTransId="{058EA8A5-3DDB-4E69-A94E-9904461B6083}"/>
    <dgm:cxn modelId="{284A89A7-AFBF-4279-9749-25AEB2875951}" type="presOf" srcId="{0CE23D92-8DEA-414B-A3A9-5941726790BA}" destId="{86FCCEB4-19EF-425D-BF0E-01B3DE7AD27E}" srcOrd="0" destOrd="0" presId="urn:microsoft.com/office/officeart/2005/8/layout/hierarchy1"/>
    <dgm:cxn modelId="{4C300003-0E82-4EF3-A6D5-5B56C277624A}" srcId="{D705A3BF-202D-4BE6-AA07-E5A5F6400E1F}" destId="{CC8E68C0-337F-4532-9A89-C0595600F2ED}" srcOrd="0" destOrd="0" parTransId="{F74ECFA7-745A-4DC1-8778-E482160F65BF}" sibTransId="{9468599B-0283-42C6-A98C-54FE153C60B3}"/>
    <dgm:cxn modelId="{363FF285-AEE0-4BF3-8D0D-0B1CBC25E15E}" srcId="{0CE23D92-8DEA-414B-A3A9-5941726790BA}" destId="{6E4F67E1-039B-48FE-8F93-E1D14DB47E38}" srcOrd="0" destOrd="0" parTransId="{CEB29042-B48C-4A69-B474-8014AC87A282}" sibTransId="{0523DE13-0A3C-40B7-AEA2-ED1263031FBF}"/>
    <dgm:cxn modelId="{206D2D9D-AB2E-4CD9-B705-5696E27D21D5}" type="presOf" srcId="{8DB97DB9-E790-4D1E-8706-BDF1B5518AE3}" destId="{8E685047-1566-4E1C-A0A3-CEE9254007B2}" srcOrd="0" destOrd="0" presId="urn:microsoft.com/office/officeart/2005/8/layout/hierarchy1"/>
    <dgm:cxn modelId="{141F1F3C-3911-4FF9-BFEE-9F91160B2036}" srcId="{4D500173-E353-44C5-9FB0-FBA44C7285A7}" destId="{AEC8FF13-50D5-4B30-9C11-CABD9D1B1F73}" srcOrd="0" destOrd="0" parTransId="{8DB97DB9-E790-4D1E-8706-BDF1B5518AE3}" sibTransId="{CF67CEF1-D513-4A87-9F72-D27C4D8C9E55}"/>
    <dgm:cxn modelId="{82930040-8BE0-458B-A178-AE9D0FEF224B}" type="presOf" srcId="{CEB29042-B48C-4A69-B474-8014AC87A282}" destId="{E95393CB-4A1D-4901-B599-E5B6C4202821}" srcOrd="0" destOrd="0" presId="urn:microsoft.com/office/officeart/2005/8/layout/hierarchy1"/>
    <dgm:cxn modelId="{74B19E1D-DDB8-49C0-BA5B-DF2B4097A426}" type="presOf" srcId="{AEC8FF13-50D5-4B30-9C11-CABD9D1B1F73}" destId="{E6142AA5-AA63-4566-BBF3-642A38997B6D}" srcOrd="0" destOrd="0" presId="urn:microsoft.com/office/officeart/2005/8/layout/hierarchy1"/>
    <dgm:cxn modelId="{EDD43B4A-6D5F-492E-9D2C-BDA3510EC159}" type="presOf" srcId="{F68339EF-4DE2-44FA-A03B-D585B4CEF8D6}" destId="{09B7A57A-EB41-45F5-A149-CB200F86E2A4}" srcOrd="0" destOrd="0" presId="urn:microsoft.com/office/officeart/2005/8/layout/hierarchy1"/>
    <dgm:cxn modelId="{C731D4AB-EB43-4AB4-8A0C-DFF9665AC219}" type="presOf" srcId="{4D500173-E353-44C5-9FB0-FBA44C7285A7}" destId="{AB576D8D-B886-4A22-8149-08D7FCC10167}" srcOrd="0" destOrd="0" presId="urn:microsoft.com/office/officeart/2005/8/layout/hierarchy1"/>
    <dgm:cxn modelId="{5642A7A2-FA50-4031-A7A8-BC939891E916}" type="presOf" srcId="{A613648D-253B-40DD-A6A6-6B3B3C713626}" destId="{DF9A2E0D-AA22-4983-B9DE-AA5239F51AB3}" srcOrd="0" destOrd="0" presId="urn:microsoft.com/office/officeart/2005/8/layout/hierarchy1"/>
    <dgm:cxn modelId="{7DFE970D-FBC9-4CFA-8301-D2D7677C1DF7}" type="presOf" srcId="{8DC5B472-F0C3-4AF9-93E8-C5705F64823E}" destId="{E056711F-D443-4708-AFF0-20378ADC6995}" srcOrd="0" destOrd="0" presId="urn:microsoft.com/office/officeart/2005/8/layout/hierarchy1"/>
    <dgm:cxn modelId="{4D4D1579-8827-442F-B2CF-C80020DC6138}" type="presOf" srcId="{E31491B9-ED1C-4659-AEE1-43C227972C28}" destId="{DFB43D37-D0CB-4A14-A81C-BC8A7B5D124D}" srcOrd="0" destOrd="0" presId="urn:microsoft.com/office/officeart/2005/8/layout/hierarchy1"/>
    <dgm:cxn modelId="{41668B04-77CF-42E0-8A52-1F75B70C892D}" type="presOf" srcId="{89B5D01C-4096-4A96-A572-BC0ABF5B51C1}" destId="{6F68280F-0590-40A4-966F-55CCDFC52AD0}" srcOrd="0" destOrd="0" presId="urn:microsoft.com/office/officeart/2005/8/layout/hierarchy1"/>
    <dgm:cxn modelId="{21EAA6E8-93D0-4091-93E3-43D1CD8D8169}" type="presOf" srcId="{CC8E68C0-337F-4532-9A89-C0595600F2ED}" destId="{9DADB527-C968-4213-83CE-FFF00CBCC2CF}" srcOrd="0" destOrd="0" presId="urn:microsoft.com/office/officeart/2005/8/layout/hierarchy1"/>
    <dgm:cxn modelId="{A9C2D496-BCED-45B3-AE07-CE748F58AB9A}" type="presOf" srcId="{6E4F67E1-039B-48FE-8F93-E1D14DB47E38}" destId="{8D003D4F-711B-48B3-8396-B8E5680605C3}" srcOrd="0" destOrd="0" presId="urn:microsoft.com/office/officeart/2005/8/layout/hierarchy1"/>
    <dgm:cxn modelId="{88E26F8D-5A0A-4196-806C-057BE35B755C}" type="presOf" srcId="{D705A3BF-202D-4BE6-AA07-E5A5F6400E1F}" destId="{BBAFB49D-B8EE-470F-A0F6-45E5EAC295BC}" srcOrd="0" destOrd="0" presId="urn:microsoft.com/office/officeart/2005/8/layout/hierarchy1"/>
    <dgm:cxn modelId="{14C4149A-98F9-46F0-B8A2-FEE68ABECD8F}" srcId="{CC8E68C0-337F-4532-9A89-C0595600F2ED}" destId="{0CE23D92-8DEA-414B-A3A9-5941726790BA}" srcOrd="2" destOrd="0" parTransId="{89B5D01C-4096-4A96-A572-BC0ABF5B51C1}" sibTransId="{D82E3499-DF57-4480-9096-8A121A505658}"/>
    <dgm:cxn modelId="{4CB6AC45-DDB2-422D-ABD8-6D82B9552CBE}" type="presOf" srcId="{50014942-80B3-46DF-8649-90749A177EF4}" destId="{B3F18591-48B7-4943-8888-402C9AC6D1D8}" srcOrd="0" destOrd="0" presId="urn:microsoft.com/office/officeart/2005/8/layout/hierarchy1"/>
    <dgm:cxn modelId="{D28F2A87-DC11-46C3-B99B-8BBD135077F8}" srcId="{50014942-80B3-46DF-8649-90749A177EF4}" destId="{E31491B9-ED1C-4659-AEE1-43C227972C28}" srcOrd="0" destOrd="0" parTransId="{8DC5B472-F0C3-4AF9-93E8-C5705F64823E}" sibTransId="{AC9EB9AB-F4EB-4502-9EE7-AD44D278850A}"/>
    <dgm:cxn modelId="{56BE0077-FE1D-4E8E-B112-82A779AA289D}" type="presParOf" srcId="{BBAFB49D-B8EE-470F-A0F6-45E5EAC295BC}" destId="{A4189BFC-5727-43AD-ACEE-D7397D34F0ED}" srcOrd="0" destOrd="0" presId="urn:microsoft.com/office/officeart/2005/8/layout/hierarchy1"/>
    <dgm:cxn modelId="{F9A9460E-F211-403F-A944-47CC411A52C6}" type="presParOf" srcId="{A4189BFC-5727-43AD-ACEE-D7397D34F0ED}" destId="{B31C233C-5236-491E-B8D1-631B40ACAB2C}" srcOrd="0" destOrd="0" presId="urn:microsoft.com/office/officeart/2005/8/layout/hierarchy1"/>
    <dgm:cxn modelId="{7B79006C-E27A-4030-A62E-9564913C0BA1}" type="presParOf" srcId="{B31C233C-5236-491E-B8D1-631B40ACAB2C}" destId="{69E8DA53-1443-4222-BC3A-438F95711C2D}" srcOrd="0" destOrd="0" presId="urn:microsoft.com/office/officeart/2005/8/layout/hierarchy1"/>
    <dgm:cxn modelId="{2B0A5F55-0A2B-478B-B2BC-461705CA1EF7}" type="presParOf" srcId="{B31C233C-5236-491E-B8D1-631B40ACAB2C}" destId="{9DADB527-C968-4213-83CE-FFF00CBCC2CF}" srcOrd="1" destOrd="0" presId="urn:microsoft.com/office/officeart/2005/8/layout/hierarchy1"/>
    <dgm:cxn modelId="{4D7769ED-181B-4EE1-9484-1436686375FC}" type="presParOf" srcId="{A4189BFC-5727-43AD-ACEE-D7397D34F0ED}" destId="{1092463A-E4E8-445E-9FD3-2C678358EE5C}" srcOrd="1" destOrd="0" presId="urn:microsoft.com/office/officeart/2005/8/layout/hierarchy1"/>
    <dgm:cxn modelId="{6321A40B-59BB-42B6-A24E-1AB3571E8A29}" type="presParOf" srcId="{1092463A-E4E8-445E-9FD3-2C678358EE5C}" destId="{DF9A2E0D-AA22-4983-B9DE-AA5239F51AB3}" srcOrd="0" destOrd="0" presId="urn:microsoft.com/office/officeart/2005/8/layout/hierarchy1"/>
    <dgm:cxn modelId="{38185858-21C2-4538-9084-BEDE55E34A36}" type="presParOf" srcId="{1092463A-E4E8-445E-9FD3-2C678358EE5C}" destId="{F60CF496-FADE-4D98-95C1-2E69728BCCA0}" srcOrd="1" destOrd="0" presId="urn:microsoft.com/office/officeart/2005/8/layout/hierarchy1"/>
    <dgm:cxn modelId="{C6321820-F86C-4FE1-BE34-7D5644A9D7F1}" type="presParOf" srcId="{F60CF496-FADE-4D98-95C1-2E69728BCCA0}" destId="{442A6C71-8F68-4719-ACA8-324F7A5DDED9}" srcOrd="0" destOrd="0" presId="urn:microsoft.com/office/officeart/2005/8/layout/hierarchy1"/>
    <dgm:cxn modelId="{A45D7D35-1186-4A3D-8F08-E612FFA47ECB}" type="presParOf" srcId="{442A6C71-8F68-4719-ACA8-324F7A5DDED9}" destId="{7F487BDC-610B-4DD6-A482-5B878842C6F3}" srcOrd="0" destOrd="0" presId="urn:microsoft.com/office/officeart/2005/8/layout/hierarchy1"/>
    <dgm:cxn modelId="{FBB01383-A3BF-4062-86EC-2EB3BD9C23BE}" type="presParOf" srcId="{442A6C71-8F68-4719-ACA8-324F7A5DDED9}" destId="{AB576D8D-B886-4A22-8149-08D7FCC10167}" srcOrd="1" destOrd="0" presId="urn:microsoft.com/office/officeart/2005/8/layout/hierarchy1"/>
    <dgm:cxn modelId="{9A062D52-4D95-41DC-BF09-D1CB1EB96134}" type="presParOf" srcId="{F60CF496-FADE-4D98-95C1-2E69728BCCA0}" destId="{4C83E604-9A9B-4F93-ADAD-AB8EE2246754}" srcOrd="1" destOrd="0" presId="urn:microsoft.com/office/officeart/2005/8/layout/hierarchy1"/>
    <dgm:cxn modelId="{CDA455DC-65D5-4CC8-86F1-02FDA762A702}" type="presParOf" srcId="{4C83E604-9A9B-4F93-ADAD-AB8EE2246754}" destId="{8E685047-1566-4E1C-A0A3-CEE9254007B2}" srcOrd="0" destOrd="0" presId="urn:microsoft.com/office/officeart/2005/8/layout/hierarchy1"/>
    <dgm:cxn modelId="{1D188ED1-FF9F-4457-B8ED-44DBB839DEFC}" type="presParOf" srcId="{4C83E604-9A9B-4F93-ADAD-AB8EE2246754}" destId="{6051FDA3-7CAD-49E5-A58F-47EB938ED8CE}" srcOrd="1" destOrd="0" presId="urn:microsoft.com/office/officeart/2005/8/layout/hierarchy1"/>
    <dgm:cxn modelId="{7199EED2-AEFF-409D-950B-45D686006F94}" type="presParOf" srcId="{6051FDA3-7CAD-49E5-A58F-47EB938ED8CE}" destId="{2A908710-98D0-4112-82B6-7984C1CFDA4A}" srcOrd="0" destOrd="0" presId="urn:microsoft.com/office/officeart/2005/8/layout/hierarchy1"/>
    <dgm:cxn modelId="{44D2EBC3-6732-426D-ADDC-449AB5DA6A10}" type="presParOf" srcId="{2A908710-98D0-4112-82B6-7984C1CFDA4A}" destId="{136E0A46-2323-49E5-B2F1-1DDE4CE7C209}" srcOrd="0" destOrd="0" presId="urn:microsoft.com/office/officeart/2005/8/layout/hierarchy1"/>
    <dgm:cxn modelId="{7493FB7B-244B-4C38-8566-CD99084147F7}" type="presParOf" srcId="{2A908710-98D0-4112-82B6-7984C1CFDA4A}" destId="{E6142AA5-AA63-4566-BBF3-642A38997B6D}" srcOrd="1" destOrd="0" presId="urn:microsoft.com/office/officeart/2005/8/layout/hierarchy1"/>
    <dgm:cxn modelId="{1A6C7555-9A0C-448C-94AC-2C8723764C3F}" type="presParOf" srcId="{6051FDA3-7CAD-49E5-A58F-47EB938ED8CE}" destId="{55808448-594C-4C6C-B194-156796D2752B}" srcOrd="1" destOrd="0" presId="urn:microsoft.com/office/officeart/2005/8/layout/hierarchy1"/>
    <dgm:cxn modelId="{19B8591A-B185-4CAF-B152-581924499A61}" type="presParOf" srcId="{1092463A-E4E8-445E-9FD3-2C678358EE5C}" destId="{09B7A57A-EB41-45F5-A149-CB200F86E2A4}" srcOrd="2" destOrd="0" presId="urn:microsoft.com/office/officeart/2005/8/layout/hierarchy1"/>
    <dgm:cxn modelId="{FC17381C-DDA5-41DA-A7AE-460EDFB68137}" type="presParOf" srcId="{1092463A-E4E8-445E-9FD3-2C678358EE5C}" destId="{4B81A641-A908-4570-804E-4A92900C7F09}" srcOrd="3" destOrd="0" presId="urn:microsoft.com/office/officeart/2005/8/layout/hierarchy1"/>
    <dgm:cxn modelId="{773C1CF4-89B0-4159-B213-C00A622F397B}" type="presParOf" srcId="{4B81A641-A908-4570-804E-4A92900C7F09}" destId="{82E9131F-3B19-44D3-8F3F-34A1DADFE003}" srcOrd="0" destOrd="0" presId="urn:microsoft.com/office/officeart/2005/8/layout/hierarchy1"/>
    <dgm:cxn modelId="{04277893-00F0-42D0-90DA-B1E75E39A5BC}" type="presParOf" srcId="{82E9131F-3B19-44D3-8F3F-34A1DADFE003}" destId="{DF5F43EB-C9FB-4278-8EF3-8EFDBFDD3FD9}" srcOrd="0" destOrd="0" presId="urn:microsoft.com/office/officeart/2005/8/layout/hierarchy1"/>
    <dgm:cxn modelId="{8F4925E6-6945-4848-88BB-86206DEB2420}" type="presParOf" srcId="{82E9131F-3B19-44D3-8F3F-34A1DADFE003}" destId="{B3F18591-48B7-4943-8888-402C9AC6D1D8}" srcOrd="1" destOrd="0" presId="urn:microsoft.com/office/officeart/2005/8/layout/hierarchy1"/>
    <dgm:cxn modelId="{76B78A82-DCE4-4C9B-B7ED-681754EB079B}" type="presParOf" srcId="{4B81A641-A908-4570-804E-4A92900C7F09}" destId="{52988A05-E998-492A-95FE-FDEAFDF7616D}" srcOrd="1" destOrd="0" presId="urn:microsoft.com/office/officeart/2005/8/layout/hierarchy1"/>
    <dgm:cxn modelId="{FF89EBEE-3E32-442E-998E-3F907E9229E9}" type="presParOf" srcId="{52988A05-E998-492A-95FE-FDEAFDF7616D}" destId="{E056711F-D443-4708-AFF0-20378ADC6995}" srcOrd="0" destOrd="0" presId="urn:microsoft.com/office/officeart/2005/8/layout/hierarchy1"/>
    <dgm:cxn modelId="{9F9E22B7-FF0B-429D-B44D-C70B5873A771}" type="presParOf" srcId="{52988A05-E998-492A-95FE-FDEAFDF7616D}" destId="{DA32827F-F042-4E56-BA77-46F05E8EDA21}" srcOrd="1" destOrd="0" presId="urn:microsoft.com/office/officeart/2005/8/layout/hierarchy1"/>
    <dgm:cxn modelId="{D8964D4F-E4FC-4E0F-B84A-D84E8B4F5ADB}" type="presParOf" srcId="{DA32827F-F042-4E56-BA77-46F05E8EDA21}" destId="{6CEF72C4-172F-448E-A2B9-147AD8BC6052}" srcOrd="0" destOrd="0" presId="urn:microsoft.com/office/officeart/2005/8/layout/hierarchy1"/>
    <dgm:cxn modelId="{4675F9D4-98F2-415E-800D-7AD8CE709250}" type="presParOf" srcId="{6CEF72C4-172F-448E-A2B9-147AD8BC6052}" destId="{016EF9A9-343F-4340-BFCB-E07CD2EF1724}" srcOrd="0" destOrd="0" presId="urn:microsoft.com/office/officeart/2005/8/layout/hierarchy1"/>
    <dgm:cxn modelId="{5FDEFDD0-EE3E-4139-ABC8-6AE29C694F8A}" type="presParOf" srcId="{6CEF72C4-172F-448E-A2B9-147AD8BC6052}" destId="{DFB43D37-D0CB-4A14-A81C-BC8A7B5D124D}" srcOrd="1" destOrd="0" presId="urn:microsoft.com/office/officeart/2005/8/layout/hierarchy1"/>
    <dgm:cxn modelId="{CD84E497-867B-4B66-8BCF-9524CDC63B68}" type="presParOf" srcId="{DA32827F-F042-4E56-BA77-46F05E8EDA21}" destId="{A3859120-8B4D-4AC0-B486-44E7C7095D76}" srcOrd="1" destOrd="0" presId="urn:microsoft.com/office/officeart/2005/8/layout/hierarchy1"/>
    <dgm:cxn modelId="{91EFB0CF-EDEF-4789-9892-4B200A7C7349}" type="presParOf" srcId="{1092463A-E4E8-445E-9FD3-2C678358EE5C}" destId="{6F68280F-0590-40A4-966F-55CCDFC52AD0}" srcOrd="4" destOrd="0" presId="urn:microsoft.com/office/officeart/2005/8/layout/hierarchy1"/>
    <dgm:cxn modelId="{12E5208E-6EB6-447B-9826-813E93A53264}" type="presParOf" srcId="{1092463A-E4E8-445E-9FD3-2C678358EE5C}" destId="{067738C8-949C-48A5-9343-61DE9004B187}" srcOrd="5" destOrd="0" presId="urn:microsoft.com/office/officeart/2005/8/layout/hierarchy1"/>
    <dgm:cxn modelId="{C7630A47-8170-4B98-8300-F36C563A188D}" type="presParOf" srcId="{067738C8-949C-48A5-9343-61DE9004B187}" destId="{631F9531-15C1-4636-871A-FCF14B94C358}" srcOrd="0" destOrd="0" presId="urn:microsoft.com/office/officeart/2005/8/layout/hierarchy1"/>
    <dgm:cxn modelId="{C9FF036B-12BF-4D44-A83A-F06E7B7E46A2}" type="presParOf" srcId="{631F9531-15C1-4636-871A-FCF14B94C358}" destId="{E4C3F3FC-90C9-4944-B71A-9634046CBBA4}" srcOrd="0" destOrd="0" presId="urn:microsoft.com/office/officeart/2005/8/layout/hierarchy1"/>
    <dgm:cxn modelId="{53293E39-1227-483F-818A-BE6C05C75B75}" type="presParOf" srcId="{631F9531-15C1-4636-871A-FCF14B94C358}" destId="{86FCCEB4-19EF-425D-BF0E-01B3DE7AD27E}" srcOrd="1" destOrd="0" presId="urn:microsoft.com/office/officeart/2005/8/layout/hierarchy1"/>
    <dgm:cxn modelId="{D7241759-48C5-48BE-B1E7-9946B9D52D45}" type="presParOf" srcId="{067738C8-949C-48A5-9343-61DE9004B187}" destId="{2DA6D91D-B2B8-4392-A923-3AB2D68DEEA7}" srcOrd="1" destOrd="0" presId="urn:microsoft.com/office/officeart/2005/8/layout/hierarchy1"/>
    <dgm:cxn modelId="{D4231D37-EA89-45B7-9800-99A93B23B7E2}" type="presParOf" srcId="{2DA6D91D-B2B8-4392-A923-3AB2D68DEEA7}" destId="{E95393CB-4A1D-4901-B599-E5B6C4202821}" srcOrd="0" destOrd="0" presId="urn:microsoft.com/office/officeart/2005/8/layout/hierarchy1"/>
    <dgm:cxn modelId="{AA504664-726A-4534-8C04-89C571D89F43}" type="presParOf" srcId="{2DA6D91D-B2B8-4392-A923-3AB2D68DEEA7}" destId="{15EE197F-F120-40B4-9150-B8D5A240607B}" srcOrd="1" destOrd="0" presId="urn:microsoft.com/office/officeart/2005/8/layout/hierarchy1"/>
    <dgm:cxn modelId="{FC6C1124-6DAB-46BB-A44B-BF2336CEF528}" type="presParOf" srcId="{15EE197F-F120-40B4-9150-B8D5A240607B}" destId="{C280829E-A206-47AC-92B4-3938AD603D30}" srcOrd="0" destOrd="0" presId="urn:microsoft.com/office/officeart/2005/8/layout/hierarchy1"/>
    <dgm:cxn modelId="{97FA1AA7-C969-4958-8786-35712D6DB70C}" type="presParOf" srcId="{C280829E-A206-47AC-92B4-3938AD603D30}" destId="{ED0F3DD8-A28D-4A9F-A80B-7A9A3A2D5641}" srcOrd="0" destOrd="0" presId="urn:microsoft.com/office/officeart/2005/8/layout/hierarchy1"/>
    <dgm:cxn modelId="{5771A7EA-48C7-4CA8-ADB0-D222114036E3}" type="presParOf" srcId="{C280829E-A206-47AC-92B4-3938AD603D30}" destId="{8D003D4F-711B-48B3-8396-B8E5680605C3}" srcOrd="1" destOrd="0" presId="urn:microsoft.com/office/officeart/2005/8/layout/hierarchy1"/>
    <dgm:cxn modelId="{FB64E791-F633-4A4A-89F6-2D227364C1C9}" type="presParOf" srcId="{15EE197F-F120-40B4-9150-B8D5A240607B}" destId="{8ABF7889-341C-48DD-AA80-C7D30232F92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393CB-4A1D-4901-B599-E5B6C4202821}">
      <dsp:nvSpPr>
        <dsp:cNvPr id="0" name=""/>
        <dsp:cNvSpPr/>
      </dsp:nvSpPr>
      <dsp:spPr>
        <a:xfrm>
          <a:off x="7072323" y="3829979"/>
          <a:ext cx="91440" cy="6916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16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8280F-0590-40A4-966F-55CCDFC52AD0}">
      <dsp:nvSpPr>
        <dsp:cNvPr id="0" name=""/>
        <dsp:cNvSpPr/>
      </dsp:nvSpPr>
      <dsp:spPr>
        <a:xfrm>
          <a:off x="3933112" y="1566697"/>
          <a:ext cx="3184931" cy="753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2763"/>
              </a:lnTo>
              <a:lnTo>
                <a:pt x="3184931" y="532763"/>
              </a:lnTo>
              <a:lnTo>
                <a:pt x="3184931" y="753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6711F-D443-4708-AFF0-20378ADC6995}">
      <dsp:nvSpPr>
        <dsp:cNvPr id="0" name=""/>
        <dsp:cNvSpPr/>
      </dsp:nvSpPr>
      <dsp:spPr>
        <a:xfrm>
          <a:off x="4051670" y="3829979"/>
          <a:ext cx="91440" cy="6916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16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7A57A-EB41-45F5-A149-CB200F86E2A4}">
      <dsp:nvSpPr>
        <dsp:cNvPr id="0" name=""/>
        <dsp:cNvSpPr/>
      </dsp:nvSpPr>
      <dsp:spPr>
        <a:xfrm>
          <a:off x="3933112" y="1566697"/>
          <a:ext cx="164278" cy="753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2763"/>
              </a:lnTo>
              <a:lnTo>
                <a:pt x="164278" y="532763"/>
              </a:lnTo>
              <a:lnTo>
                <a:pt x="164278" y="753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85047-1566-4E1C-A0A3-CEE9254007B2}">
      <dsp:nvSpPr>
        <dsp:cNvPr id="0" name=""/>
        <dsp:cNvSpPr/>
      </dsp:nvSpPr>
      <dsp:spPr>
        <a:xfrm>
          <a:off x="1144901" y="3829979"/>
          <a:ext cx="91440" cy="6916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16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A2E0D-AA22-4983-B9DE-AA5239F51AB3}">
      <dsp:nvSpPr>
        <dsp:cNvPr id="0" name=""/>
        <dsp:cNvSpPr/>
      </dsp:nvSpPr>
      <dsp:spPr>
        <a:xfrm>
          <a:off x="1190621" y="1566697"/>
          <a:ext cx="2742490" cy="753083"/>
        </a:xfrm>
        <a:custGeom>
          <a:avLst/>
          <a:gdLst/>
          <a:ahLst/>
          <a:cxnLst/>
          <a:rect l="0" t="0" r="0" b="0"/>
          <a:pathLst>
            <a:path>
              <a:moveTo>
                <a:pt x="2742490" y="0"/>
              </a:moveTo>
              <a:lnTo>
                <a:pt x="2742490" y="532763"/>
              </a:lnTo>
              <a:lnTo>
                <a:pt x="0" y="532763"/>
              </a:lnTo>
              <a:lnTo>
                <a:pt x="0" y="7530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DA53-1443-4222-BC3A-438F95711C2D}">
      <dsp:nvSpPr>
        <dsp:cNvPr id="0" name=""/>
        <dsp:cNvSpPr/>
      </dsp:nvSpPr>
      <dsp:spPr>
        <a:xfrm>
          <a:off x="2743979" y="56498"/>
          <a:ext cx="2378265" cy="151019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DB527-C968-4213-83CE-FFF00CBCC2CF}">
      <dsp:nvSpPr>
        <dsp:cNvPr id="0" name=""/>
        <dsp:cNvSpPr/>
      </dsp:nvSpPr>
      <dsp:spPr>
        <a:xfrm>
          <a:off x="3008230" y="307537"/>
          <a:ext cx="2378265" cy="151019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latin typeface="NikoshBAN" pitchFamily="2" charset="0"/>
              <a:cs typeface="NikoshBAN" pitchFamily="2" charset="0"/>
            </a:rPr>
            <a:t>দলীয় কাজ</a:t>
          </a:r>
          <a:endParaRPr lang="en-US" sz="6000" kern="1200" dirty="0">
            <a:latin typeface="NikoshBAN" pitchFamily="2" charset="0"/>
            <a:cs typeface="NikoshBAN" pitchFamily="2" charset="0"/>
          </a:endParaRPr>
        </a:p>
      </dsp:txBody>
      <dsp:txXfrm>
        <a:off x="3052462" y="351769"/>
        <a:ext cx="2289801" cy="1421734"/>
      </dsp:txXfrm>
    </dsp:sp>
    <dsp:sp modelId="{7F487BDC-610B-4DD6-A482-5B878842C6F3}">
      <dsp:nvSpPr>
        <dsp:cNvPr id="0" name=""/>
        <dsp:cNvSpPr/>
      </dsp:nvSpPr>
      <dsp:spPr>
        <a:xfrm>
          <a:off x="1488" y="2319780"/>
          <a:ext cx="2378265" cy="151019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76D8D-B886-4A22-8149-08D7FCC10167}">
      <dsp:nvSpPr>
        <dsp:cNvPr id="0" name=""/>
        <dsp:cNvSpPr/>
      </dsp:nvSpPr>
      <dsp:spPr>
        <a:xfrm>
          <a:off x="265740" y="2570820"/>
          <a:ext cx="2378265" cy="151019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atin typeface="NikoshBAN" pitchFamily="2" charset="0"/>
              <a:cs typeface="NikoshBAN" pitchFamily="2" charset="0"/>
            </a:rPr>
            <a:t>মৌমাছি দল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309972" y="2615052"/>
        <a:ext cx="2289801" cy="1421734"/>
      </dsp:txXfrm>
    </dsp:sp>
    <dsp:sp modelId="{136E0A46-2323-49E5-B2F1-1DDE4CE7C209}">
      <dsp:nvSpPr>
        <dsp:cNvPr id="0" name=""/>
        <dsp:cNvSpPr/>
      </dsp:nvSpPr>
      <dsp:spPr>
        <a:xfrm>
          <a:off x="1488" y="4521658"/>
          <a:ext cx="2378265" cy="151019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42AA5-AA63-4566-BBF3-642A38997B6D}">
      <dsp:nvSpPr>
        <dsp:cNvPr id="0" name=""/>
        <dsp:cNvSpPr/>
      </dsp:nvSpPr>
      <dsp:spPr>
        <a:xfrm>
          <a:off x="265740" y="4772698"/>
          <a:ext cx="2378265" cy="151019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/>
            <a:t> </a:t>
          </a: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মৌমাছি সম্পর্কে ৩টি বাক্য লেখ ।</a:t>
          </a:r>
          <a:endParaRPr lang="en-US" sz="3600" kern="1200" dirty="0"/>
        </a:p>
      </dsp:txBody>
      <dsp:txXfrm>
        <a:off x="309972" y="4816930"/>
        <a:ext cx="2289801" cy="1421734"/>
      </dsp:txXfrm>
    </dsp:sp>
    <dsp:sp modelId="{DF5F43EB-C9FB-4278-8EF3-8EFDBFDD3FD9}">
      <dsp:nvSpPr>
        <dsp:cNvPr id="0" name=""/>
        <dsp:cNvSpPr/>
      </dsp:nvSpPr>
      <dsp:spPr>
        <a:xfrm>
          <a:off x="2908257" y="2319780"/>
          <a:ext cx="2378265" cy="151019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18591-48B7-4943-8888-402C9AC6D1D8}">
      <dsp:nvSpPr>
        <dsp:cNvPr id="0" name=""/>
        <dsp:cNvSpPr/>
      </dsp:nvSpPr>
      <dsp:spPr>
        <a:xfrm>
          <a:off x="3172509" y="2570820"/>
          <a:ext cx="2378265" cy="151019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atin typeface="NikoshBAN" pitchFamily="2" charset="0"/>
              <a:cs typeface="NikoshBAN" pitchFamily="2" charset="0"/>
            </a:rPr>
            <a:t>মৌয়াল দল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3216741" y="2615052"/>
        <a:ext cx="2289801" cy="1421734"/>
      </dsp:txXfrm>
    </dsp:sp>
    <dsp:sp modelId="{016EF9A9-343F-4340-BFCB-E07CD2EF1724}">
      <dsp:nvSpPr>
        <dsp:cNvPr id="0" name=""/>
        <dsp:cNvSpPr/>
      </dsp:nvSpPr>
      <dsp:spPr>
        <a:xfrm>
          <a:off x="2908257" y="4521658"/>
          <a:ext cx="2378265" cy="151019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43D37-D0CB-4A14-A81C-BC8A7B5D124D}">
      <dsp:nvSpPr>
        <dsp:cNvPr id="0" name=""/>
        <dsp:cNvSpPr/>
      </dsp:nvSpPr>
      <dsp:spPr>
        <a:xfrm>
          <a:off x="3172509" y="4772698"/>
          <a:ext cx="2378265" cy="151019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মৌয়াল সম্পর্কে ৩টি বাক্য লেখ ।</a:t>
          </a:r>
          <a:endParaRPr lang="en-US" sz="3600" kern="1200" dirty="0"/>
        </a:p>
      </dsp:txBody>
      <dsp:txXfrm>
        <a:off x="3216741" y="4816930"/>
        <a:ext cx="2289801" cy="1421734"/>
      </dsp:txXfrm>
    </dsp:sp>
    <dsp:sp modelId="{E4C3F3FC-90C9-4944-B71A-9634046CBBA4}">
      <dsp:nvSpPr>
        <dsp:cNvPr id="0" name=""/>
        <dsp:cNvSpPr/>
      </dsp:nvSpPr>
      <dsp:spPr>
        <a:xfrm>
          <a:off x="5815027" y="2319780"/>
          <a:ext cx="2606032" cy="151019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CCEB4-19EF-425D-BF0E-01B3DE7AD27E}">
      <dsp:nvSpPr>
        <dsp:cNvPr id="0" name=""/>
        <dsp:cNvSpPr/>
      </dsp:nvSpPr>
      <dsp:spPr>
        <a:xfrm>
          <a:off x="6079279" y="2570820"/>
          <a:ext cx="2606032" cy="151019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atin typeface="NikoshBAN" pitchFamily="2" charset="0"/>
              <a:cs typeface="NikoshBAN" pitchFamily="2" charset="0"/>
            </a:rPr>
            <a:t>বাওয়ালী দল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6123511" y="2615052"/>
        <a:ext cx="2517568" cy="1421734"/>
      </dsp:txXfrm>
    </dsp:sp>
    <dsp:sp modelId="{ED0F3DD8-A28D-4A9F-A80B-7A9A3A2D5641}">
      <dsp:nvSpPr>
        <dsp:cNvPr id="0" name=""/>
        <dsp:cNvSpPr/>
      </dsp:nvSpPr>
      <dsp:spPr>
        <a:xfrm>
          <a:off x="5928910" y="4521658"/>
          <a:ext cx="2378265" cy="1510198"/>
        </a:xfrm>
        <a:prstGeom prst="roundRect">
          <a:avLst>
            <a:gd name="adj" fmla="val 10000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03D4F-711B-48B3-8396-B8E5680605C3}">
      <dsp:nvSpPr>
        <dsp:cNvPr id="0" name=""/>
        <dsp:cNvSpPr/>
      </dsp:nvSpPr>
      <dsp:spPr>
        <a:xfrm>
          <a:off x="6193162" y="4772698"/>
          <a:ext cx="2378265" cy="151019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বাওয়ালী সম্পর্কে ৩টি বাক্য লেখ ।</a:t>
          </a:r>
          <a:endParaRPr lang="en-US" sz="3600" kern="1200" dirty="0"/>
        </a:p>
      </dsp:txBody>
      <dsp:txXfrm>
        <a:off x="6237394" y="4816930"/>
        <a:ext cx="2289801" cy="1421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79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28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3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5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6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0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4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1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2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8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7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4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0" y="0"/>
            <a:ext cx="9144000" cy="2590800"/>
          </a:xfrm>
          <a:prstGeom prst="flowChartPunchedTape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পাঠে সবাইকে স্বাগতম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4724400" cy="4267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90800"/>
            <a:ext cx="4419600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31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190999" cy="5676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346533"/>
            <a:ext cx="4953000" cy="230997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" y="5656504"/>
            <a:ext cx="9143999" cy="12014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আমাদের দেশের দক্ষিণ-পশ্চিম কোণে, বঙ্গোপসাগরের তীরে সুন্দরবন।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-19793"/>
            <a:ext cx="4953000" cy="336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3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231"/>
            <a:ext cx="5693974" cy="3954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868" y="-26670"/>
            <a:ext cx="4602132" cy="29214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670"/>
            <a:ext cx="4541868" cy="292147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791200" y="2921473"/>
            <a:ext cx="3276600" cy="393652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গাছই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বঙ্গোপসাগরের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নোনা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8855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3" y="-50131"/>
            <a:ext cx="3251200" cy="205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37" y="-50131"/>
            <a:ext cx="3098799" cy="2057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36" y="-76200"/>
            <a:ext cx="2793999" cy="2083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" y="2007269"/>
            <a:ext cx="3251201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36" y="2007270"/>
            <a:ext cx="27940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937" y="2007270"/>
            <a:ext cx="3124199" cy="2343148"/>
          </a:xfrm>
          <a:prstGeom prst="rect">
            <a:avLst/>
          </a:prstGeom>
        </p:spPr>
      </p:pic>
      <p:sp>
        <p:nvSpPr>
          <p:cNvPr id="11" name="Bevel 10"/>
          <p:cNvSpPr/>
          <p:nvPr/>
        </p:nvSpPr>
        <p:spPr>
          <a:xfrm>
            <a:off x="-5863" y="4419600"/>
            <a:ext cx="9149861" cy="2438399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এই বন নানা ধরনের হাজার রকমের পশু ও পাখিতে পূর্ণ।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reparation 10"/>
          <p:cNvSpPr/>
          <p:nvPr/>
        </p:nvSpPr>
        <p:spPr>
          <a:xfrm>
            <a:off x="1" y="5181600"/>
            <a:ext cx="9143999" cy="1600200"/>
          </a:xfrm>
          <a:prstGeom prst="flowChartPreparation">
            <a:avLst/>
          </a:prstGeom>
          <a:solidFill>
            <a:srgbClr val="6BB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সুন্দরবনের কোনো কোনো জায়গায় গাছপালা এত ঘন যে, সূর্যের আলো মাটিতে পৌঁছায়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518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571998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670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-50800"/>
            <a:ext cx="4572001" cy="297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2" y="-50800"/>
            <a:ext cx="45720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21000"/>
            <a:ext cx="4572001" cy="2787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2" y="2921000"/>
            <a:ext cx="4572000" cy="278747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0" y="5759275"/>
            <a:ext cx="9144000" cy="1098725"/>
          </a:xfrm>
          <a:prstGeom prst="round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সুন্দরবনের তিনপাশে ছড়িয়ে আছে অনেক গ্রাম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799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834"/>
            <a:ext cx="4495800" cy="40544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0"/>
            <a:ext cx="4640281" cy="4038600"/>
          </a:xfrm>
          <a:prstGeom prst="rect">
            <a:avLst/>
          </a:prstGeom>
        </p:spPr>
      </p:pic>
      <p:sp>
        <p:nvSpPr>
          <p:cNvPr id="5" name="Snip Same Side Corner Rectangle 4"/>
          <p:cNvSpPr/>
          <p:nvPr/>
        </p:nvSpPr>
        <p:spPr>
          <a:xfrm>
            <a:off x="533400" y="4191000"/>
            <a:ext cx="8001000" cy="2362200"/>
          </a:xfrm>
          <a:prstGeom prst="snip2Same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</a:t>
            </a:r>
            <a:r>
              <a:rPr lang="en-US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1517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9896"/>
            <a:ext cx="4612574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4403969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4495802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030" y="2600696"/>
            <a:ext cx="4710344" cy="273330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-2" y="5334000"/>
            <a:ext cx="9108375" cy="1523505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গ্রামের অনেক মানুষ বন থেকে গোলপাতা ও মধু সংগ্রহ করে।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9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62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5562600"/>
            <a:ext cx="9144000" cy="1295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মৌমাছিরা গাছে গাছে তাদের মৌচাক বানায়।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22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495800" cy="426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0"/>
            <a:ext cx="4648199" cy="4267200"/>
          </a:xfrm>
          <a:prstGeom prst="rect">
            <a:avLst/>
          </a:prstGeom>
        </p:spPr>
      </p:pic>
      <p:sp>
        <p:nvSpPr>
          <p:cNvPr id="4" name="Up Arrow Callout 3"/>
          <p:cNvSpPr/>
          <p:nvPr/>
        </p:nvSpPr>
        <p:spPr>
          <a:xfrm>
            <a:off x="1" y="4267200"/>
            <a:ext cx="9143999" cy="259080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যারা মৌচাক থেকে মধু সংগ্রহ করেন, তাদের মৌয়াল বলে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53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-76200"/>
            <a:ext cx="9144000" cy="121920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আমরা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নুতন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" y="1600200"/>
            <a:ext cx="2057400" cy="762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কৃষিকাজ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43000"/>
            <a:ext cx="3962400" cy="170486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705600" y="1614433"/>
            <a:ext cx="2057400" cy="762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চাষাবাদ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3429000"/>
            <a:ext cx="2057400" cy="762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সমতল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ভূমি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971800"/>
            <a:ext cx="3962400" cy="175451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858000" y="3276600"/>
            <a:ext cx="1905000" cy="1295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তল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সমান যে ভূমির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" y="5562600"/>
            <a:ext cx="2057400" cy="762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04" y="4953000"/>
            <a:ext cx="3972296" cy="17526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934200" y="5181600"/>
            <a:ext cx="1905000" cy="1295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আহরণ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86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Ribbon 8"/>
          <p:cNvSpPr/>
          <p:nvPr/>
        </p:nvSpPr>
        <p:spPr>
          <a:xfrm>
            <a:off x="152400" y="228600"/>
            <a:ext cx="8534400" cy="1524000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2400" y="2133600"/>
            <a:ext cx="4876800" cy="4343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শাহ্‌জালাল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হোসেন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কল্যাণ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প্রাঃ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-58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কুড়িগ্রাম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960" y="2133600"/>
            <a:ext cx="346884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985960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907256"/>
            <a:ext cx="19050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মৌয়াল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1913"/>
            <a:ext cx="3276600" cy="260508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715000" y="238494"/>
            <a:ext cx="3276600" cy="227610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যারা মৌচাক থেকে মধু সংগ্রহ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করেন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তাদের মৌয়াল বলে।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8026" y="3505200"/>
            <a:ext cx="19050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জন্মভূমি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69" y="2952750"/>
            <a:ext cx="3308269" cy="23812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751616" y="2691740"/>
            <a:ext cx="3239984" cy="279466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bn-BD" sz="40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ভূমি বা দেশে একজন জন্মায় সে দেশ তার জন্মভূমি।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9901" y="5638800"/>
            <a:ext cx="19050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পরিশ্রম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70" y="5410200"/>
            <a:ext cx="3273630" cy="138812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830784" y="5676253"/>
            <a:ext cx="3160816" cy="113181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খাটাখাটুনির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09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9430" y="4648200"/>
            <a:ext cx="1600200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7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0" y="-990"/>
            <a:ext cx="9144000" cy="990600"/>
          </a:xfrm>
          <a:prstGeom prst="flowChartPreparatio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</a:t>
            </a:r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ভেঙ্গে দিই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86000" y="1219200"/>
            <a:ext cx="1066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ন্ম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33800" y="1219200"/>
            <a:ext cx="1066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bn-IN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29200" y="1219200"/>
            <a:ext cx="1066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00800" y="1143000"/>
            <a:ext cx="1524000" cy="800100"/>
          </a:xfrm>
          <a:prstGeom prst="roundRect">
            <a:avLst>
              <a:gd name="adj" fmla="val 30648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নিন্ম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3810000"/>
            <a:ext cx="82296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তৈরিঃ সবার সঙ্গে ভালো আচরণ করবে 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9430" y="1219200"/>
            <a:ext cx="1600200" cy="83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7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জন্মভূমি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33600" y="4648200"/>
            <a:ext cx="1039091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শ্চ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05200" y="4648200"/>
            <a:ext cx="1066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14356" y="4648200"/>
            <a:ext cx="1066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28459" y="4648200"/>
            <a:ext cx="1752600" cy="800100"/>
          </a:xfrm>
          <a:prstGeom prst="roundRect">
            <a:avLst>
              <a:gd name="adj" fmla="val 30648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নিশ্চিত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5562600"/>
            <a:ext cx="8229600" cy="12953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তৈরিঃ ভালো করে পড়বে নইলে নিশ্চিত ফেল করবে 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52400" y="2971800"/>
            <a:ext cx="2234541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7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বঙ্গোপসাগর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819400" y="2971800"/>
            <a:ext cx="1066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ঙ্গ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038600" y="2971800"/>
            <a:ext cx="1066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ঙ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34000" y="2971800"/>
            <a:ext cx="1066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29400" y="2971800"/>
            <a:ext cx="15240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bn-BD" sz="4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2400" y="2133600"/>
            <a:ext cx="82296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তৈরিঃ নিন্মের কাজগুলো কর 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16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 Arrow Callout 2"/>
          <p:cNvSpPr/>
          <p:nvPr/>
        </p:nvSpPr>
        <p:spPr>
          <a:xfrm>
            <a:off x="5867400" y="762000"/>
            <a:ext cx="3048000" cy="5334000"/>
          </a:xfrm>
          <a:prstGeom prst="left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পাঠ্যবইয়ের৫৬তম পৃষ্ঠা খুলে নিরবে পড় এবং কোন সমস্যা থাকলে বল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142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3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9042920"/>
              </p:ext>
            </p:extLst>
          </p:nvPr>
        </p:nvGraphicFramePr>
        <p:xfrm>
          <a:off x="304800" y="304800"/>
          <a:ext cx="86868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012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48200"/>
          </a:xfrm>
          <a:prstGeom prst="rect">
            <a:avLst/>
          </a:prstGeom>
        </p:spPr>
      </p:pic>
      <p:sp>
        <p:nvSpPr>
          <p:cNvPr id="2" name="Curved Down Ribbon 1"/>
          <p:cNvSpPr/>
          <p:nvPr/>
        </p:nvSpPr>
        <p:spPr>
          <a:xfrm>
            <a:off x="0" y="4648200"/>
            <a:ext cx="9144000" cy="2209800"/>
          </a:xfrm>
          <a:prstGeom prst="ellipseRibbon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উপস্থাপন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4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219200"/>
            <a:ext cx="9144000" cy="23622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bn-BD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92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0" y="457200"/>
            <a:ext cx="7391400" cy="5791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শূণ্যস্থান পুরণ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কর-</a:t>
            </a:r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বঙ্গোপসাগরের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------- পানিতে সব গাছ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বেঁচে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আছে 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সুন্দরবনে ----------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আলো মাটিতে পৌঁছায় না 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মৌমাছিরা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গাছে গাছে তাদের ---------- বানায় ।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62600" y="30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6741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64000" y="1828800"/>
            <a:ext cx="10668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লোনা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7400" y="3124200"/>
            <a:ext cx="12700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সুর্যের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4419600"/>
            <a:ext cx="1447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মৌচাক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56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0751" y="551910"/>
            <a:ext cx="8608449" cy="600129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নিচের প্রশ্ন গুলোর উত্তর দাও</a:t>
            </a:r>
          </a:p>
          <a:p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সুন্দরবনের পাঁচটি প্রাণীর নাম লেখ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মৌয়াল 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বাওয়াল কারা ?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সুন্দরবনের মাটিতে সূর্যের আলো </a:t>
            </a:r>
            <a:r>
              <a:rPr lang="bn-BD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পৌঁছায় না কেন</a:t>
            </a:r>
            <a:r>
              <a:rPr lang="bn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21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9144000" cy="4191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0" y="76200"/>
            <a:ext cx="8991600" cy="2590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জন্মভূমির নাম কি ?</a:t>
            </a:r>
          </a:p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সম্পর্কে পাচটি বাক্য লিখে নিয়ে আসবে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70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rt 6"/>
          <p:cNvSpPr/>
          <p:nvPr/>
        </p:nvSpPr>
        <p:spPr>
          <a:xfrm>
            <a:off x="76200" y="5181600"/>
            <a:ext cx="8991600" cy="1676400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" y="0"/>
            <a:ext cx="913829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91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219200" y="-76200"/>
            <a:ext cx="6629400" cy="19812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BD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5956" y="2286000"/>
            <a:ext cx="5695244" cy="411480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defRPr/>
            </a:pP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      :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     :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 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      :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বাওয়ালিদের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 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  :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জন্মভূমি-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	      -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 মৌয়াল।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029" y="2286000"/>
            <a:ext cx="317643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9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788670" y="76200"/>
            <a:ext cx="7467600" cy="1600200"/>
          </a:xfrm>
          <a:prstGeom prst="wedgeEllipseCallou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bn-BD" sz="9600" b="1" cap="all" dirty="0" smtClean="0">
                <a:ln w="381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ln w="381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0" y="2057400"/>
            <a:ext cx="3581400" cy="13716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560" y="3642642"/>
            <a:ext cx="7543800" cy="3062958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 বৈচিত্র্য সম্পর্কে শুনে বুঝতে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প্রাকৃতিক বৈচিত্র্য সম্পর্কে বলতে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 বৈচিত্র্য বিষয়ে বর্ণনা পড়ে বুঝতে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	পারবে।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 বৈচিত্র্য সম্পর্কে  বর্ণনা লিখতে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পারবে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396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762000" y="228600"/>
            <a:ext cx="7772400" cy="1752600"/>
          </a:xfrm>
          <a:prstGeom prst="down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762000" y="3352800"/>
            <a:ext cx="7772400" cy="3276600"/>
          </a:xfrm>
          <a:prstGeom prst="upArrow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ভিডিও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কি দেখলে?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এগুলো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 দেখা যায়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 সুন্দরবন সম্পর্কে তোমাদের একটি গল্প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আছে,          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গল্পটার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নাম জানো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31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0" y="0"/>
            <a:ext cx="9144000" cy="1752600"/>
          </a:xfrm>
          <a:prstGeom prst="flowChartTerminator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bn-BD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আমরা কিছু ছবি দেখি 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3103035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035" y="1828800"/>
            <a:ext cx="2992965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4267201"/>
            <a:ext cx="3128434" cy="25907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828800"/>
            <a:ext cx="3048000" cy="2438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036" y="4267200"/>
            <a:ext cx="2992966" cy="25907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2" y="4267201"/>
            <a:ext cx="3047998" cy="259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68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" y="26066"/>
            <a:ext cx="4619170" cy="2869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97" y="26066"/>
            <a:ext cx="4497203" cy="2869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61678"/>
            <a:ext cx="4735127" cy="28184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127" y="4061678"/>
            <a:ext cx="4385060" cy="2805862"/>
          </a:xfrm>
          <a:prstGeom prst="rect">
            <a:avLst/>
          </a:prstGeom>
        </p:spPr>
      </p:pic>
      <p:sp>
        <p:nvSpPr>
          <p:cNvPr id="13" name="Flowchart: Alternate Process 12"/>
          <p:cNvSpPr/>
          <p:nvPr/>
        </p:nvSpPr>
        <p:spPr>
          <a:xfrm>
            <a:off x="39501" y="2895600"/>
            <a:ext cx="9080685" cy="1143000"/>
          </a:xfrm>
          <a:prstGeom prst="flowChartAlternateProcess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বাওয়ালির গল্প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53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7190"/>
            <a:ext cx="5181600" cy="579021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6" name="Flowchart: Alternate Process 5"/>
          <p:cNvSpPr/>
          <p:nvPr/>
        </p:nvSpPr>
        <p:spPr>
          <a:xfrm>
            <a:off x="1981200" y="5958939"/>
            <a:ext cx="5334000" cy="838200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জন্মভূমি বাংলাদেশ।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09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457200" y="5486400"/>
            <a:ext cx="8305800" cy="12954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bn-IN" sz="6000" dirty="0">
                <a:latin typeface="NikoshBAN" pitchFamily="2" charset="0"/>
                <a:cs typeface="NikoshBAN" pitchFamily="2" charset="0"/>
              </a:rPr>
              <a:t>প্রায় পুরোটাই সমতলভূমি।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"/>
            <a:ext cx="8305800" cy="525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6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1290</TotalTime>
  <Words>433</Words>
  <Application>Microsoft Office PowerPoint</Application>
  <PresentationFormat>On-screen Show (4:3)</PresentationFormat>
  <Paragraphs>109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PTIKURI</dc:creator>
  <cp:lastModifiedBy>DPE</cp:lastModifiedBy>
  <cp:revision>188</cp:revision>
  <dcterms:created xsi:type="dcterms:W3CDTF">2006-08-16T00:00:00Z</dcterms:created>
  <dcterms:modified xsi:type="dcterms:W3CDTF">2020-03-07T05:41:15Z</dcterms:modified>
</cp:coreProperties>
</file>