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9" r:id="rId2"/>
    <p:sldId id="268" r:id="rId3"/>
    <p:sldId id="259" r:id="rId4"/>
    <p:sldId id="260" r:id="rId5"/>
    <p:sldId id="261" r:id="rId6"/>
    <p:sldId id="296" r:id="rId7"/>
    <p:sldId id="263" r:id="rId8"/>
    <p:sldId id="297" r:id="rId9"/>
    <p:sldId id="298" r:id="rId10"/>
    <p:sldId id="273" r:id="rId11"/>
    <p:sldId id="299" r:id="rId12"/>
    <p:sldId id="274" r:id="rId13"/>
    <p:sldId id="285" r:id="rId14"/>
    <p:sldId id="300" r:id="rId15"/>
    <p:sldId id="283" r:id="rId16"/>
    <p:sldId id="289" r:id="rId17"/>
    <p:sldId id="292" r:id="rId18"/>
    <p:sldId id="293" r:id="rId19"/>
    <p:sldId id="288" r:id="rId20"/>
    <p:sldId id="279" r:id="rId21"/>
    <p:sldId id="266" r:id="rId22"/>
    <p:sldId id="301" r:id="rId23"/>
    <p:sldId id="294" r:id="rId24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FA379-C85B-462F-AF31-A983E1B7633A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7A1B5F-4262-4956-BB58-D8E70D173F95}">
      <dgm:prSet phldrT="[Text]" custT="1"/>
      <dgm:spPr/>
      <dgm:t>
        <a:bodyPr/>
        <a:lstStyle/>
        <a:p>
          <a:r>
            <a:rPr lang="bn-IN" sz="24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জন্ম</a:t>
          </a:r>
          <a:endParaRPr lang="en-US" sz="2400" b="1" cap="none" spc="50" dirty="0">
            <a:ln w="1143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  <a:p>
          <a:r>
            <a:rPr lang="bn-IN" sz="24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১৯৩৪ খ্রিঃ বরিশালে </a:t>
          </a:r>
          <a:endParaRPr lang="en-US" sz="2400" dirty="0"/>
        </a:p>
      </dgm:t>
    </dgm:pt>
    <dgm:pt modelId="{7030E7CD-3ACD-4497-B62D-349073A75D0E}" type="parTrans" cxnId="{4EE350E0-8586-46A9-9242-24C625AD43BF}">
      <dgm:prSet/>
      <dgm:spPr/>
      <dgm:t>
        <a:bodyPr/>
        <a:lstStyle/>
        <a:p>
          <a:endParaRPr lang="en-US"/>
        </a:p>
      </dgm:t>
    </dgm:pt>
    <dgm:pt modelId="{DCEEB9EA-30B2-4FD5-AFA7-BA3F272726A9}" type="sibTrans" cxnId="{4EE350E0-8586-46A9-9242-24C625AD43BF}">
      <dgm:prSet/>
      <dgm:spPr/>
      <dgm:t>
        <a:bodyPr/>
        <a:lstStyle/>
        <a:p>
          <a:endParaRPr lang="en-US"/>
        </a:p>
      </dgm:t>
    </dgm:pt>
    <dgm:pt modelId="{893AECBC-39CD-4698-9843-EB4689B57E5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20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খ্যাতি</a:t>
          </a:r>
          <a:r>
            <a:rPr lang="bn-IN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IN" sz="20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কথাশিল্পি, গীতিকার, প্রাবন্ধিক, কলামিস্ট </a:t>
          </a:r>
          <a:endParaRPr lang="en-US" sz="2000" dirty="0"/>
        </a:p>
      </dgm:t>
    </dgm:pt>
    <dgm:pt modelId="{5C50F4A1-D5CF-45F7-BBE9-1FC8A2553836}" type="parTrans" cxnId="{B5E45908-8CCB-481E-B161-B275528BEB4B}">
      <dgm:prSet/>
      <dgm:spPr/>
      <dgm:t>
        <a:bodyPr/>
        <a:lstStyle/>
        <a:p>
          <a:endParaRPr lang="en-US"/>
        </a:p>
      </dgm:t>
    </dgm:pt>
    <dgm:pt modelId="{7F78D180-450E-47FF-91CB-590DE765D493}" type="sibTrans" cxnId="{B5E45908-8CCB-481E-B161-B275528BEB4B}">
      <dgm:prSet/>
      <dgm:spPr/>
      <dgm:t>
        <a:bodyPr/>
        <a:lstStyle/>
        <a:p>
          <a:endParaRPr lang="en-US"/>
        </a:p>
      </dgm:t>
    </dgm:pt>
    <dgm:pt modelId="{7379EAAF-C108-4984-8F64-D9F771C7AE12}">
      <dgm:prSet phldrT="[Text]" custT="1"/>
      <dgm:spPr/>
      <dgm:t>
        <a:bodyPr/>
        <a:lstStyle/>
        <a:p>
          <a:r>
            <a:rPr lang="en-US" sz="2000" b="1" cap="none" spc="50" dirty="0" err="1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0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ও </a:t>
          </a:r>
          <a:r>
            <a:rPr lang="bn-IN" sz="20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পেশা</a:t>
          </a:r>
          <a:r>
            <a:rPr lang="en-US" sz="20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000" b="1" cap="none" spc="50" dirty="0" err="1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স্নাতকোত্তর</a:t>
          </a:r>
          <a:r>
            <a:rPr lang="bn-IN" sz="20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0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(</a:t>
          </a:r>
          <a:r>
            <a:rPr lang="en-US" sz="2000" b="1" cap="none" spc="50" dirty="0" err="1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বাংলা</a:t>
          </a:r>
          <a:r>
            <a:rPr lang="en-US" sz="20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)</a:t>
          </a:r>
        </a:p>
        <a:p>
          <a:r>
            <a:rPr lang="en-US" sz="2000" b="1" cap="none" spc="50" dirty="0" err="1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সাংবাদিকতা</a:t>
          </a:r>
          <a:endParaRPr lang="en-US" sz="2000" dirty="0"/>
        </a:p>
      </dgm:t>
    </dgm:pt>
    <dgm:pt modelId="{A6EE8C34-B6D8-4EE9-B6DA-0B12408D2943}" type="parTrans" cxnId="{F09E20C7-8553-4EC9-9C4C-1C3C322495CC}">
      <dgm:prSet/>
      <dgm:spPr/>
      <dgm:t>
        <a:bodyPr/>
        <a:lstStyle/>
        <a:p>
          <a:endParaRPr lang="en-US"/>
        </a:p>
      </dgm:t>
    </dgm:pt>
    <dgm:pt modelId="{0EB246F5-F553-4972-97CF-7D4E59359E43}" type="sibTrans" cxnId="{F09E20C7-8553-4EC9-9C4C-1C3C322495CC}">
      <dgm:prSet/>
      <dgm:spPr/>
      <dgm:t>
        <a:bodyPr/>
        <a:lstStyle/>
        <a:p>
          <a:endParaRPr lang="en-US"/>
        </a:p>
      </dgm:t>
    </dgm:pt>
    <dgm:pt modelId="{9277C63C-E9B7-4AC1-AEB4-6FF55F913472}">
      <dgm:prSet phldrT="[Text]" custT="1"/>
      <dgm:spPr/>
      <dgm:t>
        <a:bodyPr/>
        <a:lstStyle/>
        <a:p>
          <a:r>
            <a:rPr lang="bn-IN" sz="18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গ্রন্থ সমূহ </a:t>
          </a:r>
        </a:p>
        <a:p>
          <a:r>
            <a:rPr lang="bn-IN" sz="1800" b="1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‘ডানপিটে শওকত’, ‘আঁধার কুঠির ছেলেটি’ </a:t>
          </a:r>
          <a:endParaRPr lang="en-US" sz="1800" dirty="0"/>
        </a:p>
      </dgm:t>
    </dgm:pt>
    <dgm:pt modelId="{16D21766-FFE5-4CD8-9ACC-2EE7E658093A}" type="parTrans" cxnId="{4225AFC0-0FA9-44A6-9054-8D8BC277F16B}">
      <dgm:prSet/>
      <dgm:spPr/>
      <dgm:t>
        <a:bodyPr/>
        <a:lstStyle/>
        <a:p>
          <a:endParaRPr lang="en-US"/>
        </a:p>
      </dgm:t>
    </dgm:pt>
    <dgm:pt modelId="{CFA6814D-C1DD-405E-8648-A7513BA91BA4}" type="sibTrans" cxnId="{4225AFC0-0FA9-44A6-9054-8D8BC277F16B}">
      <dgm:prSet/>
      <dgm:spPr/>
      <dgm:t>
        <a:bodyPr/>
        <a:lstStyle/>
        <a:p>
          <a:endParaRPr lang="en-US"/>
        </a:p>
      </dgm:t>
    </dgm:pt>
    <dgm:pt modelId="{3E4D1C6D-F023-4224-B388-8CDF576DE50E}">
      <dgm:prSet phldrT="[Text]" custT="1"/>
      <dgm:spPr/>
      <dgm:t>
        <a:bodyPr/>
        <a:lstStyle/>
        <a:p>
          <a:pPr algn="ctr"/>
          <a:r>
            <a:rPr lang="en-US" sz="1400" b="1" baseline="0" dirty="0" err="1">
              <a:solidFill>
                <a:schemeClr val="tx1"/>
              </a:solidFill>
              <a:latin typeface="NikoshBAN" pitchFamily="2" charset="0"/>
            </a:rPr>
            <a:t>সম্মননা</a:t>
          </a:r>
          <a:endParaRPr lang="en-US" sz="1400" b="1" baseline="0" dirty="0">
            <a:solidFill>
              <a:schemeClr val="tx1"/>
            </a:solidFill>
            <a:latin typeface="NikoshBAN" pitchFamily="2" charset="0"/>
          </a:endParaRPr>
        </a:p>
        <a:p>
          <a:pPr algn="l"/>
          <a:r>
            <a:rPr lang="en-US" sz="1400" b="1" baseline="0" dirty="0" err="1">
              <a:solidFill>
                <a:schemeClr val="tx1"/>
              </a:solidFill>
              <a:latin typeface="NikoshBAN" pitchFamily="2" charset="0"/>
            </a:rPr>
            <a:t>একুশে</a:t>
          </a:r>
          <a:r>
            <a:rPr lang="en-US" sz="1400" b="1" baseline="0" dirty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400" b="1" baseline="0" dirty="0" err="1">
              <a:solidFill>
                <a:schemeClr val="tx1"/>
              </a:solidFill>
              <a:latin typeface="NikoshBAN" pitchFamily="2" charset="0"/>
            </a:rPr>
            <a:t>পদক</a:t>
          </a:r>
          <a:r>
            <a:rPr lang="en-US" sz="1400" b="1" baseline="0" dirty="0">
              <a:solidFill>
                <a:schemeClr val="tx1"/>
              </a:solidFill>
              <a:latin typeface="NikoshBAN" pitchFamily="2" charset="0"/>
            </a:rPr>
            <a:t>,</a:t>
          </a:r>
          <a:r>
            <a:rPr lang="bn-IN" sz="1400" b="1" baseline="0" dirty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400" b="1" baseline="0" dirty="0" err="1">
              <a:solidFill>
                <a:schemeClr val="tx1"/>
              </a:solidFill>
              <a:latin typeface="NikoshBAN" pitchFamily="2" charset="0"/>
            </a:rPr>
            <a:t>বাংলা</a:t>
          </a:r>
          <a:r>
            <a:rPr lang="bn-IN" sz="1400" b="1" baseline="0" dirty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400" b="1" baseline="0" dirty="0" err="1">
              <a:solidFill>
                <a:schemeClr val="tx1"/>
              </a:solidFill>
              <a:latin typeface="NikoshBAN" pitchFamily="2" charset="0"/>
            </a:rPr>
            <a:t>একাডেমি</a:t>
          </a:r>
          <a:r>
            <a:rPr lang="en-US" sz="1400" b="1" baseline="0" dirty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400" b="1" baseline="0" dirty="0" err="1">
              <a:solidFill>
                <a:schemeClr val="tx1"/>
              </a:solidFill>
              <a:latin typeface="NikoshBAN" pitchFamily="2" charset="0"/>
            </a:rPr>
            <a:t>পুরষ্কার</a:t>
          </a:r>
          <a:endParaRPr lang="en-US" sz="1400" dirty="0"/>
        </a:p>
      </dgm:t>
    </dgm:pt>
    <dgm:pt modelId="{4FD5ED48-2817-42DE-BAE4-A6020FF396F5}" type="parTrans" cxnId="{E05D0A54-C1EA-48AF-8582-FCB64FD9A678}">
      <dgm:prSet/>
      <dgm:spPr/>
      <dgm:t>
        <a:bodyPr/>
        <a:lstStyle/>
        <a:p>
          <a:endParaRPr lang="en-US"/>
        </a:p>
      </dgm:t>
    </dgm:pt>
    <dgm:pt modelId="{D16A630A-721E-472E-AA3C-C639BCF91CC4}" type="sibTrans" cxnId="{E05D0A54-C1EA-48AF-8582-FCB64FD9A678}">
      <dgm:prSet/>
      <dgm:spPr/>
      <dgm:t>
        <a:bodyPr/>
        <a:lstStyle/>
        <a:p>
          <a:endParaRPr lang="en-US"/>
        </a:p>
      </dgm:t>
    </dgm:pt>
    <dgm:pt modelId="{C3CAA686-3D28-4181-8B6C-39A2A8067226}" type="pres">
      <dgm:prSet presAssocID="{8CCFA379-C85B-462F-AF31-A983E1B7633A}" presName="cycle" presStyleCnt="0">
        <dgm:presLayoutVars>
          <dgm:dir/>
          <dgm:resizeHandles val="exact"/>
        </dgm:presLayoutVars>
      </dgm:prSet>
      <dgm:spPr/>
    </dgm:pt>
    <dgm:pt modelId="{52F099F4-5AD1-47B1-A509-94FE67D54D89}" type="pres">
      <dgm:prSet presAssocID="{777A1B5F-4262-4956-BB58-D8E70D173F95}" presName="node" presStyleLbl="node1" presStyleIdx="0" presStyleCnt="5">
        <dgm:presLayoutVars>
          <dgm:bulletEnabled val="1"/>
        </dgm:presLayoutVars>
      </dgm:prSet>
      <dgm:spPr/>
    </dgm:pt>
    <dgm:pt modelId="{E6CDB47A-BE23-4117-A52E-F6E2B296C987}" type="pres">
      <dgm:prSet presAssocID="{DCEEB9EA-30B2-4FD5-AFA7-BA3F272726A9}" presName="sibTrans" presStyleLbl="sibTrans2D1" presStyleIdx="0" presStyleCnt="5"/>
      <dgm:spPr/>
    </dgm:pt>
    <dgm:pt modelId="{A38EDDE9-3690-407D-893F-1CA458D81157}" type="pres">
      <dgm:prSet presAssocID="{DCEEB9EA-30B2-4FD5-AFA7-BA3F272726A9}" presName="connectorText" presStyleLbl="sibTrans2D1" presStyleIdx="0" presStyleCnt="5"/>
      <dgm:spPr/>
    </dgm:pt>
    <dgm:pt modelId="{F9DBA60E-DCD5-40CD-A682-4C6310CE5D63}" type="pres">
      <dgm:prSet presAssocID="{893AECBC-39CD-4698-9843-EB4689B57E53}" presName="node" presStyleLbl="node1" presStyleIdx="1" presStyleCnt="5">
        <dgm:presLayoutVars>
          <dgm:bulletEnabled val="1"/>
        </dgm:presLayoutVars>
      </dgm:prSet>
      <dgm:spPr/>
    </dgm:pt>
    <dgm:pt modelId="{7F22F03B-FF6A-447E-8CF8-9DD2866976EF}" type="pres">
      <dgm:prSet presAssocID="{7F78D180-450E-47FF-91CB-590DE765D493}" presName="sibTrans" presStyleLbl="sibTrans2D1" presStyleIdx="1" presStyleCnt="5"/>
      <dgm:spPr/>
    </dgm:pt>
    <dgm:pt modelId="{518A0BC8-9FEA-4EAC-B926-B42821B5AE9B}" type="pres">
      <dgm:prSet presAssocID="{7F78D180-450E-47FF-91CB-590DE765D493}" presName="connectorText" presStyleLbl="sibTrans2D1" presStyleIdx="1" presStyleCnt="5"/>
      <dgm:spPr/>
    </dgm:pt>
    <dgm:pt modelId="{F2B3CD8C-7AD3-4920-81F0-6E6757490CDA}" type="pres">
      <dgm:prSet presAssocID="{7379EAAF-C108-4984-8F64-D9F771C7AE12}" presName="node" presStyleLbl="node1" presStyleIdx="2" presStyleCnt="5">
        <dgm:presLayoutVars>
          <dgm:bulletEnabled val="1"/>
        </dgm:presLayoutVars>
      </dgm:prSet>
      <dgm:spPr/>
    </dgm:pt>
    <dgm:pt modelId="{C2673C74-1620-48B0-BD97-49082910ACE5}" type="pres">
      <dgm:prSet presAssocID="{0EB246F5-F553-4972-97CF-7D4E59359E43}" presName="sibTrans" presStyleLbl="sibTrans2D1" presStyleIdx="2" presStyleCnt="5"/>
      <dgm:spPr/>
    </dgm:pt>
    <dgm:pt modelId="{1C900AEA-8D32-4787-926B-DED65FDDA1E2}" type="pres">
      <dgm:prSet presAssocID="{0EB246F5-F553-4972-97CF-7D4E59359E43}" presName="connectorText" presStyleLbl="sibTrans2D1" presStyleIdx="2" presStyleCnt="5"/>
      <dgm:spPr/>
    </dgm:pt>
    <dgm:pt modelId="{3451692F-B217-4103-BB21-B70E4CC254FA}" type="pres">
      <dgm:prSet presAssocID="{9277C63C-E9B7-4AC1-AEB4-6FF55F913472}" presName="node" presStyleLbl="node1" presStyleIdx="3" presStyleCnt="5">
        <dgm:presLayoutVars>
          <dgm:bulletEnabled val="1"/>
        </dgm:presLayoutVars>
      </dgm:prSet>
      <dgm:spPr/>
    </dgm:pt>
    <dgm:pt modelId="{08E7231D-8543-47E4-858D-3C0B2F1C6323}" type="pres">
      <dgm:prSet presAssocID="{CFA6814D-C1DD-405E-8648-A7513BA91BA4}" presName="sibTrans" presStyleLbl="sibTrans2D1" presStyleIdx="3" presStyleCnt="5"/>
      <dgm:spPr/>
    </dgm:pt>
    <dgm:pt modelId="{7E736838-6F0D-4CD3-9953-74686F9A57C8}" type="pres">
      <dgm:prSet presAssocID="{CFA6814D-C1DD-405E-8648-A7513BA91BA4}" presName="connectorText" presStyleLbl="sibTrans2D1" presStyleIdx="3" presStyleCnt="5"/>
      <dgm:spPr/>
    </dgm:pt>
    <dgm:pt modelId="{B072CC7D-BB6B-45F6-879D-21170E96D0C9}" type="pres">
      <dgm:prSet presAssocID="{3E4D1C6D-F023-4224-B388-8CDF576DE50E}" presName="node" presStyleLbl="node1" presStyleIdx="4" presStyleCnt="5" custScaleX="101818" custScaleY="108110">
        <dgm:presLayoutVars>
          <dgm:bulletEnabled val="1"/>
        </dgm:presLayoutVars>
      </dgm:prSet>
      <dgm:spPr/>
    </dgm:pt>
    <dgm:pt modelId="{0ED7DE0B-73E1-404B-8777-F8B4040167F5}" type="pres">
      <dgm:prSet presAssocID="{D16A630A-721E-472E-AA3C-C639BCF91CC4}" presName="sibTrans" presStyleLbl="sibTrans2D1" presStyleIdx="4" presStyleCnt="5"/>
      <dgm:spPr/>
    </dgm:pt>
    <dgm:pt modelId="{6E6F886A-A2C6-41E5-87CC-D4A10392B8A5}" type="pres">
      <dgm:prSet presAssocID="{D16A630A-721E-472E-AA3C-C639BCF91CC4}" presName="connectorText" presStyleLbl="sibTrans2D1" presStyleIdx="4" presStyleCnt="5"/>
      <dgm:spPr/>
    </dgm:pt>
  </dgm:ptLst>
  <dgm:cxnLst>
    <dgm:cxn modelId="{B5E45908-8CCB-481E-B161-B275528BEB4B}" srcId="{8CCFA379-C85B-462F-AF31-A983E1B7633A}" destId="{893AECBC-39CD-4698-9843-EB4689B57E53}" srcOrd="1" destOrd="0" parTransId="{5C50F4A1-D5CF-45F7-BBE9-1FC8A2553836}" sibTransId="{7F78D180-450E-47FF-91CB-590DE765D493}"/>
    <dgm:cxn modelId="{CE59F708-550A-474A-8001-FB867740679C}" type="presOf" srcId="{7F78D180-450E-47FF-91CB-590DE765D493}" destId="{518A0BC8-9FEA-4EAC-B926-B42821B5AE9B}" srcOrd="1" destOrd="0" presId="urn:microsoft.com/office/officeart/2005/8/layout/cycle2"/>
    <dgm:cxn modelId="{6E376B1C-EBED-4B4E-801C-8FB32AE7A23F}" type="presOf" srcId="{D16A630A-721E-472E-AA3C-C639BCF91CC4}" destId="{6E6F886A-A2C6-41E5-87CC-D4A10392B8A5}" srcOrd="1" destOrd="0" presId="urn:microsoft.com/office/officeart/2005/8/layout/cycle2"/>
    <dgm:cxn modelId="{D703C12E-EB9A-4BE5-8CFB-BB5064E27860}" type="presOf" srcId="{777A1B5F-4262-4956-BB58-D8E70D173F95}" destId="{52F099F4-5AD1-47B1-A509-94FE67D54D89}" srcOrd="0" destOrd="0" presId="urn:microsoft.com/office/officeart/2005/8/layout/cycle2"/>
    <dgm:cxn modelId="{804C7E31-7EC0-44C9-ADFE-33F7F48D3671}" type="presOf" srcId="{7F78D180-450E-47FF-91CB-590DE765D493}" destId="{7F22F03B-FF6A-447E-8CF8-9DD2866976EF}" srcOrd="0" destOrd="0" presId="urn:microsoft.com/office/officeart/2005/8/layout/cycle2"/>
    <dgm:cxn modelId="{385B1036-99F6-4B71-B47F-E005B3809A6E}" type="presOf" srcId="{7379EAAF-C108-4984-8F64-D9F771C7AE12}" destId="{F2B3CD8C-7AD3-4920-81F0-6E6757490CDA}" srcOrd="0" destOrd="0" presId="urn:microsoft.com/office/officeart/2005/8/layout/cycle2"/>
    <dgm:cxn modelId="{B3C7D55F-0F0B-42E3-A9FB-18B60F464C18}" type="presOf" srcId="{893AECBC-39CD-4698-9843-EB4689B57E53}" destId="{F9DBA60E-DCD5-40CD-A682-4C6310CE5D63}" srcOrd="0" destOrd="0" presId="urn:microsoft.com/office/officeart/2005/8/layout/cycle2"/>
    <dgm:cxn modelId="{284D7941-69F9-4382-B847-EF5B9AA1E85D}" type="presOf" srcId="{8CCFA379-C85B-462F-AF31-A983E1B7633A}" destId="{C3CAA686-3D28-4181-8B6C-39A2A8067226}" srcOrd="0" destOrd="0" presId="urn:microsoft.com/office/officeart/2005/8/layout/cycle2"/>
    <dgm:cxn modelId="{5671FF49-7542-4F0E-A32B-2A90F6B463AB}" type="presOf" srcId="{0EB246F5-F553-4972-97CF-7D4E59359E43}" destId="{C2673C74-1620-48B0-BD97-49082910ACE5}" srcOrd="0" destOrd="0" presId="urn:microsoft.com/office/officeart/2005/8/layout/cycle2"/>
    <dgm:cxn modelId="{E05D0A54-C1EA-48AF-8582-FCB64FD9A678}" srcId="{8CCFA379-C85B-462F-AF31-A983E1B7633A}" destId="{3E4D1C6D-F023-4224-B388-8CDF576DE50E}" srcOrd="4" destOrd="0" parTransId="{4FD5ED48-2817-42DE-BAE4-A6020FF396F5}" sibTransId="{D16A630A-721E-472E-AA3C-C639BCF91CC4}"/>
    <dgm:cxn modelId="{BC62777F-0D34-427B-BB57-B03F4A2FC521}" type="presOf" srcId="{DCEEB9EA-30B2-4FD5-AFA7-BA3F272726A9}" destId="{A38EDDE9-3690-407D-893F-1CA458D81157}" srcOrd="1" destOrd="0" presId="urn:microsoft.com/office/officeart/2005/8/layout/cycle2"/>
    <dgm:cxn modelId="{0FC24181-8B92-4F55-B898-3D2B088386FA}" type="presOf" srcId="{DCEEB9EA-30B2-4FD5-AFA7-BA3F272726A9}" destId="{E6CDB47A-BE23-4117-A52E-F6E2B296C987}" srcOrd="0" destOrd="0" presId="urn:microsoft.com/office/officeart/2005/8/layout/cycle2"/>
    <dgm:cxn modelId="{E261CC8B-6B05-4336-8DC5-608034FB6A7B}" type="presOf" srcId="{9277C63C-E9B7-4AC1-AEB4-6FF55F913472}" destId="{3451692F-B217-4103-BB21-B70E4CC254FA}" srcOrd="0" destOrd="0" presId="urn:microsoft.com/office/officeart/2005/8/layout/cycle2"/>
    <dgm:cxn modelId="{4E7F8A95-BABE-4900-8C7C-D0FD7049A839}" type="presOf" srcId="{CFA6814D-C1DD-405E-8648-A7513BA91BA4}" destId="{08E7231D-8543-47E4-858D-3C0B2F1C6323}" srcOrd="0" destOrd="0" presId="urn:microsoft.com/office/officeart/2005/8/layout/cycle2"/>
    <dgm:cxn modelId="{4225AFC0-0FA9-44A6-9054-8D8BC277F16B}" srcId="{8CCFA379-C85B-462F-AF31-A983E1B7633A}" destId="{9277C63C-E9B7-4AC1-AEB4-6FF55F913472}" srcOrd="3" destOrd="0" parTransId="{16D21766-FFE5-4CD8-9ACC-2EE7E658093A}" sibTransId="{CFA6814D-C1DD-405E-8648-A7513BA91BA4}"/>
    <dgm:cxn modelId="{F09E20C7-8553-4EC9-9C4C-1C3C322495CC}" srcId="{8CCFA379-C85B-462F-AF31-A983E1B7633A}" destId="{7379EAAF-C108-4984-8F64-D9F771C7AE12}" srcOrd="2" destOrd="0" parTransId="{A6EE8C34-B6D8-4EE9-B6DA-0B12408D2943}" sibTransId="{0EB246F5-F553-4972-97CF-7D4E59359E43}"/>
    <dgm:cxn modelId="{DEA1D5C7-88F7-4F5E-9289-D44B5212465F}" type="presOf" srcId="{CFA6814D-C1DD-405E-8648-A7513BA91BA4}" destId="{7E736838-6F0D-4CD3-9953-74686F9A57C8}" srcOrd="1" destOrd="0" presId="urn:microsoft.com/office/officeart/2005/8/layout/cycle2"/>
    <dgm:cxn modelId="{AD5327CE-E5AB-4C22-A679-3E3EA1EE8C9A}" type="presOf" srcId="{0EB246F5-F553-4972-97CF-7D4E59359E43}" destId="{1C900AEA-8D32-4787-926B-DED65FDDA1E2}" srcOrd="1" destOrd="0" presId="urn:microsoft.com/office/officeart/2005/8/layout/cycle2"/>
    <dgm:cxn modelId="{4EE350E0-8586-46A9-9242-24C625AD43BF}" srcId="{8CCFA379-C85B-462F-AF31-A983E1B7633A}" destId="{777A1B5F-4262-4956-BB58-D8E70D173F95}" srcOrd="0" destOrd="0" parTransId="{7030E7CD-3ACD-4497-B62D-349073A75D0E}" sibTransId="{DCEEB9EA-30B2-4FD5-AFA7-BA3F272726A9}"/>
    <dgm:cxn modelId="{C2460CED-AF71-411C-A4FE-832909A022A2}" type="presOf" srcId="{D16A630A-721E-472E-AA3C-C639BCF91CC4}" destId="{0ED7DE0B-73E1-404B-8777-F8B4040167F5}" srcOrd="0" destOrd="0" presId="urn:microsoft.com/office/officeart/2005/8/layout/cycle2"/>
    <dgm:cxn modelId="{02B94AFD-16BB-4CAD-8F4E-0A1CCFD3D60E}" type="presOf" srcId="{3E4D1C6D-F023-4224-B388-8CDF576DE50E}" destId="{B072CC7D-BB6B-45F6-879D-21170E96D0C9}" srcOrd="0" destOrd="0" presId="urn:microsoft.com/office/officeart/2005/8/layout/cycle2"/>
    <dgm:cxn modelId="{F18AE9FC-F6AE-4FEC-BA39-EF00A323CF1B}" type="presParOf" srcId="{C3CAA686-3D28-4181-8B6C-39A2A8067226}" destId="{52F099F4-5AD1-47B1-A509-94FE67D54D89}" srcOrd="0" destOrd="0" presId="urn:microsoft.com/office/officeart/2005/8/layout/cycle2"/>
    <dgm:cxn modelId="{59EA25D7-175F-4296-BA7E-40E319C66BC6}" type="presParOf" srcId="{C3CAA686-3D28-4181-8B6C-39A2A8067226}" destId="{E6CDB47A-BE23-4117-A52E-F6E2B296C987}" srcOrd="1" destOrd="0" presId="urn:microsoft.com/office/officeart/2005/8/layout/cycle2"/>
    <dgm:cxn modelId="{E7F7902C-AD9D-44A0-BC0D-CA32CE9F10DB}" type="presParOf" srcId="{E6CDB47A-BE23-4117-A52E-F6E2B296C987}" destId="{A38EDDE9-3690-407D-893F-1CA458D81157}" srcOrd="0" destOrd="0" presId="urn:microsoft.com/office/officeart/2005/8/layout/cycle2"/>
    <dgm:cxn modelId="{0A11E382-1B43-475E-925F-3C4BC194269D}" type="presParOf" srcId="{C3CAA686-3D28-4181-8B6C-39A2A8067226}" destId="{F9DBA60E-DCD5-40CD-A682-4C6310CE5D63}" srcOrd="2" destOrd="0" presId="urn:microsoft.com/office/officeart/2005/8/layout/cycle2"/>
    <dgm:cxn modelId="{855DE301-A791-4683-8616-20567BAD5876}" type="presParOf" srcId="{C3CAA686-3D28-4181-8B6C-39A2A8067226}" destId="{7F22F03B-FF6A-447E-8CF8-9DD2866976EF}" srcOrd="3" destOrd="0" presId="urn:microsoft.com/office/officeart/2005/8/layout/cycle2"/>
    <dgm:cxn modelId="{1CE993E4-E4DF-4209-AD7F-DD1DDCD23925}" type="presParOf" srcId="{7F22F03B-FF6A-447E-8CF8-9DD2866976EF}" destId="{518A0BC8-9FEA-4EAC-B926-B42821B5AE9B}" srcOrd="0" destOrd="0" presId="urn:microsoft.com/office/officeart/2005/8/layout/cycle2"/>
    <dgm:cxn modelId="{2BCE9AA3-CE33-4292-A01F-75DB8AA9FB3E}" type="presParOf" srcId="{C3CAA686-3D28-4181-8B6C-39A2A8067226}" destId="{F2B3CD8C-7AD3-4920-81F0-6E6757490CDA}" srcOrd="4" destOrd="0" presId="urn:microsoft.com/office/officeart/2005/8/layout/cycle2"/>
    <dgm:cxn modelId="{EEAA5D9A-B50D-4509-954C-20A01C026935}" type="presParOf" srcId="{C3CAA686-3D28-4181-8B6C-39A2A8067226}" destId="{C2673C74-1620-48B0-BD97-49082910ACE5}" srcOrd="5" destOrd="0" presId="urn:microsoft.com/office/officeart/2005/8/layout/cycle2"/>
    <dgm:cxn modelId="{3C9AA322-8F82-4061-A0DB-F1C7D16C9EF1}" type="presParOf" srcId="{C2673C74-1620-48B0-BD97-49082910ACE5}" destId="{1C900AEA-8D32-4787-926B-DED65FDDA1E2}" srcOrd="0" destOrd="0" presId="urn:microsoft.com/office/officeart/2005/8/layout/cycle2"/>
    <dgm:cxn modelId="{153A50A5-F3C9-4808-B59D-43EE67C2EF46}" type="presParOf" srcId="{C3CAA686-3D28-4181-8B6C-39A2A8067226}" destId="{3451692F-B217-4103-BB21-B70E4CC254FA}" srcOrd="6" destOrd="0" presId="urn:microsoft.com/office/officeart/2005/8/layout/cycle2"/>
    <dgm:cxn modelId="{AFB1EDF3-6154-41A2-B2E1-C23544ADB7FD}" type="presParOf" srcId="{C3CAA686-3D28-4181-8B6C-39A2A8067226}" destId="{08E7231D-8543-47E4-858D-3C0B2F1C6323}" srcOrd="7" destOrd="0" presId="urn:microsoft.com/office/officeart/2005/8/layout/cycle2"/>
    <dgm:cxn modelId="{12CB1634-16CD-4DA4-893C-4D47303DEB82}" type="presParOf" srcId="{08E7231D-8543-47E4-858D-3C0B2F1C6323}" destId="{7E736838-6F0D-4CD3-9953-74686F9A57C8}" srcOrd="0" destOrd="0" presId="urn:microsoft.com/office/officeart/2005/8/layout/cycle2"/>
    <dgm:cxn modelId="{83B4C744-F5C8-41CC-A09E-EB8E7F45C135}" type="presParOf" srcId="{C3CAA686-3D28-4181-8B6C-39A2A8067226}" destId="{B072CC7D-BB6B-45F6-879D-21170E96D0C9}" srcOrd="8" destOrd="0" presId="urn:microsoft.com/office/officeart/2005/8/layout/cycle2"/>
    <dgm:cxn modelId="{87E36B64-0DDA-41DD-B8D6-5A8200F7A962}" type="presParOf" srcId="{C3CAA686-3D28-4181-8B6C-39A2A8067226}" destId="{0ED7DE0B-73E1-404B-8777-F8B4040167F5}" srcOrd="9" destOrd="0" presId="urn:microsoft.com/office/officeart/2005/8/layout/cycle2"/>
    <dgm:cxn modelId="{048C294B-B563-4925-B541-F11A1DB4FD0D}" type="presParOf" srcId="{0ED7DE0B-73E1-404B-8777-F8B4040167F5}" destId="{6E6F886A-A2C6-41E5-87CC-D4A10392B8A5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99F4-5AD1-47B1-A509-94FE67D54D89}">
      <dsp:nvSpPr>
        <dsp:cNvPr id="0" name=""/>
        <dsp:cNvSpPr/>
      </dsp:nvSpPr>
      <dsp:spPr>
        <a:xfrm>
          <a:off x="3460493" y="929"/>
          <a:ext cx="1754800" cy="17548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জন্ম</a:t>
          </a:r>
          <a:endParaRPr lang="en-US" sz="2400" b="1" kern="1200" cap="none" spc="50" dirty="0">
            <a:ln w="1143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১৯৩৪ খ্রিঃ বরিশালে </a:t>
          </a:r>
          <a:endParaRPr lang="en-US" sz="2400" kern="1200" dirty="0"/>
        </a:p>
      </dsp:txBody>
      <dsp:txXfrm>
        <a:off x="3717478" y="257914"/>
        <a:ext cx="1240830" cy="1240830"/>
      </dsp:txXfrm>
    </dsp:sp>
    <dsp:sp modelId="{E6CDB47A-BE23-4117-A52E-F6E2B296C987}">
      <dsp:nvSpPr>
        <dsp:cNvPr id="0" name=""/>
        <dsp:cNvSpPr/>
      </dsp:nvSpPr>
      <dsp:spPr>
        <a:xfrm rot="2160000">
          <a:off x="5159503" y="1348100"/>
          <a:ext cx="465105" cy="592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172827" y="1425542"/>
        <a:ext cx="325574" cy="355347"/>
      </dsp:txXfrm>
    </dsp:sp>
    <dsp:sp modelId="{F9DBA60E-DCD5-40CD-A682-4C6310CE5D63}">
      <dsp:nvSpPr>
        <dsp:cNvPr id="0" name=""/>
        <dsp:cNvSpPr/>
      </dsp:nvSpPr>
      <dsp:spPr>
        <a:xfrm>
          <a:off x="5590116" y="1548190"/>
          <a:ext cx="1754800" cy="175480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খ্যাতি</a:t>
          </a:r>
          <a:r>
            <a:rPr lang="bn-IN" sz="20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কথাশিল্পি, গীতিকার, প্রাবন্ধিক, কলামিস্ট </a:t>
          </a:r>
          <a:endParaRPr lang="en-US" sz="2000" kern="1200" dirty="0"/>
        </a:p>
      </dsp:txBody>
      <dsp:txXfrm>
        <a:off x="5847101" y="1805175"/>
        <a:ext cx="1240830" cy="1240830"/>
      </dsp:txXfrm>
    </dsp:sp>
    <dsp:sp modelId="{7F22F03B-FF6A-447E-8CF8-9DD2866976EF}">
      <dsp:nvSpPr>
        <dsp:cNvPr id="0" name=""/>
        <dsp:cNvSpPr/>
      </dsp:nvSpPr>
      <dsp:spPr>
        <a:xfrm rot="6480000">
          <a:off x="5832310" y="3368710"/>
          <a:ext cx="465105" cy="592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923634" y="3420808"/>
        <a:ext cx="325574" cy="355347"/>
      </dsp:txXfrm>
    </dsp:sp>
    <dsp:sp modelId="{F2B3CD8C-7AD3-4920-81F0-6E6757490CDA}">
      <dsp:nvSpPr>
        <dsp:cNvPr id="0" name=""/>
        <dsp:cNvSpPr/>
      </dsp:nvSpPr>
      <dsp:spPr>
        <a:xfrm>
          <a:off x="4776672" y="4051712"/>
          <a:ext cx="1754800" cy="17548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 spc="50" dirty="0" err="1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0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ও </a:t>
          </a:r>
          <a:r>
            <a:rPr lang="bn-IN" sz="20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পেশা</a:t>
          </a:r>
          <a:r>
            <a:rPr lang="en-US" sz="20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cap="none" spc="50" dirty="0" err="1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স্নাতকোত্তর</a:t>
          </a:r>
          <a:r>
            <a:rPr lang="bn-IN" sz="20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(</a:t>
          </a:r>
          <a:r>
            <a:rPr lang="en-US" sz="2000" b="1" kern="1200" cap="none" spc="50" dirty="0" err="1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বাংলা</a:t>
          </a:r>
          <a:r>
            <a:rPr lang="en-US" sz="20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 spc="50" dirty="0" err="1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সাংবাদিকতা</a:t>
          </a:r>
          <a:endParaRPr lang="en-US" sz="2000" kern="1200" dirty="0"/>
        </a:p>
      </dsp:txBody>
      <dsp:txXfrm>
        <a:off x="5033657" y="4308697"/>
        <a:ext cx="1240830" cy="1240830"/>
      </dsp:txXfrm>
    </dsp:sp>
    <dsp:sp modelId="{C2673C74-1620-48B0-BD97-49082910ACE5}">
      <dsp:nvSpPr>
        <dsp:cNvPr id="0" name=""/>
        <dsp:cNvSpPr/>
      </dsp:nvSpPr>
      <dsp:spPr>
        <a:xfrm rot="10800000">
          <a:off x="4118504" y="4632990"/>
          <a:ext cx="465105" cy="592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258035" y="4751439"/>
        <a:ext cx="325574" cy="355347"/>
      </dsp:txXfrm>
    </dsp:sp>
    <dsp:sp modelId="{3451692F-B217-4103-BB21-B70E4CC254FA}">
      <dsp:nvSpPr>
        <dsp:cNvPr id="0" name=""/>
        <dsp:cNvSpPr/>
      </dsp:nvSpPr>
      <dsp:spPr>
        <a:xfrm>
          <a:off x="2144314" y="4051712"/>
          <a:ext cx="1754800" cy="17548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গ্রন্থ সমূহ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cap="none" spc="5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‘ডানপিটে শওকত’, ‘আঁধার কুঠির ছেলেটি’ </a:t>
          </a:r>
          <a:endParaRPr lang="en-US" sz="1800" kern="1200" dirty="0"/>
        </a:p>
      </dsp:txBody>
      <dsp:txXfrm>
        <a:off x="2401299" y="4308697"/>
        <a:ext cx="1240830" cy="1240830"/>
      </dsp:txXfrm>
    </dsp:sp>
    <dsp:sp modelId="{08E7231D-8543-47E4-858D-3C0B2F1C6323}">
      <dsp:nvSpPr>
        <dsp:cNvPr id="0" name=""/>
        <dsp:cNvSpPr/>
      </dsp:nvSpPr>
      <dsp:spPr>
        <a:xfrm rot="15120000">
          <a:off x="2413656" y="3423933"/>
          <a:ext cx="430422" cy="592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2498171" y="3603786"/>
        <a:ext cx="301295" cy="355347"/>
      </dsp:txXfrm>
    </dsp:sp>
    <dsp:sp modelId="{B072CC7D-BB6B-45F6-879D-21170E96D0C9}">
      <dsp:nvSpPr>
        <dsp:cNvPr id="0" name=""/>
        <dsp:cNvSpPr/>
      </dsp:nvSpPr>
      <dsp:spPr>
        <a:xfrm>
          <a:off x="1314919" y="1477033"/>
          <a:ext cx="1786703" cy="18971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 err="1">
              <a:solidFill>
                <a:schemeClr val="tx1"/>
              </a:solidFill>
              <a:latin typeface="NikoshBAN" pitchFamily="2" charset="0"/>
            </a:rPr>
            <a:t>সম্মননা</a:t>
          </a:r>
          <a:endParaRPr lang="en-US" sz="1400" b="1" kern="1200" baseline="0" dirty="0">
            <a:solidFill>
              <a:schemeClr val="tx1"/>
            </a:solidFill>
            <a:latin typeface="NikoshBAN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 err="1">
              <a:solidFill>
                <a:schemeClr val="tx1"/>
              </a:solidFill>
              <a:latin typeface="NikoshBAN" pitchFamily="2" charset="0"/>
            </a:rPr>
            <a:t>একুশে</a:t>
          </a:r>
          <a:r>
            <a:rPr lang="en-US" sz="1400" b="1" kern="1200" baseline="0" dirty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400" b="1" kern="1200" baseline="0" dirty="0" err="1">
              <a:solidFill>
                <a:schemeClr val="tx1"/>
              </a:solidFill>
              <a:latin typeface="NikoshBAN" pitchFamily="2" charset="0"/>
            </a:rPr>
            <a:t>পদক</a:t>
          </a:r>
          <a:r>
            <a:rPr lang="en-US" sz="1400" b="1" kern="1200" baseline="0" dirty="0">
              <a:solidFill>
                <a:schemeClr val="tx1"/>
              </a:solidFill>
              <a:latin typeface="NikoshBAN" pitchFamily="2" charset="0"/>
            </a:rPr>
            <a:t>,</a:t>
          </a:r>
          <a:r>
            <a:rPr lang="bn-IN" sz="1400" b="1" kern="1200" baseline="0" dirty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400" b="1" kern="1200" baseline="0" dirty="0" err="1">
              <a:solidFill>
                <a:schemeClr val="tx1"/>
              </a:solidFill>
              <a:latin typeface="NikoshBAN" pitchFamily="2" charset="0"/>
            </a:rPr>
            <a:t>বাংলা</a:t>
          </a:r>
          <a:r>
            <a:rPr lang="bn-IN" sz="1400" b="1" kern="1200" baseline="0" dirty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400" b="1" kern="1200" baseline="0" dirty="0" err="1">
              <a:solidFill>
                <a:schemeClr val="tx1"/>
              </a:solidFill>
              <a:latin typeface="NikoshBAN" pitchFamily="2" charset="0"/>
            </a:rPr>
            <a:t>একাডেমি</a:t>
          </a:r>
          <a:r>
            <a:rPr lang="en-US" sz="1400" b="1" kern="1200" baseline="0" dirty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400" b="1" kern="1200" baseline="0" dirty="0" err="1">
              <a:solidFill>
                <a:schemeClr val="tx1"/>
              </a:solidFill>
              <a:latin typeface="NikoshBAN" pitchFamily="2" charset="0"/>
            </a:rPr>
            <a:t>পুরষ্কার</a:t>
          </a:r>
          <a:endParaRPr lang="en-US" sz="1400" kern="1200" dirty="0"/>
        </a:p>
      </dsp:txBody>
      <dsp:txXfrm>
        <a:off x="1576576" y="1754859"/>
        <a:ext cx="1263389" cy="1341463"/>
      </dsp:txXfrm>
    </dsp:sp>
    <dsp:sp modelId="{0ED7DE0B-73E1-404B-8777-F8B4040167F5}">
      <dsp:nvSpPr>
        <dsp:cNvPr id="0" name=""/>
        <dsp:cNvSpPr/>
      </dsp:nvSpPr>
      <dsp:spPr>
        <a:xfrm rot="19440000">
          <a:off x="3053001" y="1353307"/>
          <a:ext cx="447128" cy="592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065810" y="1511178"/>
        <a:ext cx="312990" cy="355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063E6-FD90-45BE-993B-5148FBCF8BA0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7D1A9-8E5F-4107-82EA-4AA1DD088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7D1A9-8E5F-4107-82EA-4AA1DD0889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7D1A9-8E5F-4107-82EA-4AA1DD0889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7D1A9-8E5F-4107-82EA-4AA1DD0889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9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4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5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7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9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4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5B6-E006-407C-93FF-ACB1841AE16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05E-2423-4739-B502-9641E21D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3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BF88A8C-087C-4013-9CE0-5021B294E705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167"/>
            </a:avLst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FA0C5-7DF3-4639-A77F-6031C4E6F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78" y="2183495"/>
            <a:ext cx="6794843" cy="3757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2D050-1B5D-4C81-8371-5862C02AC03F}"/>
              </a:ext>
            </a:extLst>
          </p:cNvPr>
          <p:cNvSpPr txBox="1"/>
          <p:nvPr/>
        </p:nvSpPr>
        <p:spPr>
          <a:xfrm>
            <a:off x="1592285" y="455427"/>
            <a:ext cx="82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49" y="2757766"/>
            <a:ext cx="2170504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5" y="4781644"/>
            <a:ext cx="1600200" cy="1525946"/>
          </a:xfrm>
          <a:prstGeom prst="rect">
            <a:avLst/>
          </a:prstGeom>
        </p:spPr>
      </p:pic>
      <p:pic>
        <p:nvPicPr>
          <p:cNvPr id="15" name="Picture 2" descr="C:\Users\popynet\Desktop\Images\rtsso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6083" y="1247313"/>
            <a:ext cx="1655298" cy="1400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627B3E-E7F8-4584-8131-66AED6493202}"/>
              </a:ext>
            </a:extLst>
          </p:cNvPr>
          <p:cNvSpPr txBox="1"/>
          <p:nvPr/>
        </p:nvSpPr>
        <p:spPr>
          <a:xfrm>
            <a:off x="6992814" y="1567315"/>
            <a:ext cx="3715348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চোখের পানিতে নির্মিত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B1F1F-80C4-4AA4-B576-2631695B0FB5}"/>
              </a:ext>
            </a:extLst>
          </p:cNvPr>
          <p:cNvSpPr txBox="1"/>
          <p:nvPr/>
        </p:nvSpPr>
        <p:spPr>
          <a:xfrm>
            <a:off x="1411457" y="1585234"/>
            <a:ext cx="2343072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অশ্রু-গড়া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7F6EB-C9AB-49A1-95D6-011ADDF300A0}"/>
              </a:ext>
            </a:extLst>
          </p:cNvPr>
          <p:cNvSpPr txBox="1"/>
          <p:nvPr/>
        </p:nvSpPr>
        <p:spPr>
          <a:xfrm>
            <a:off x="7464269" y="3217362"/>
            <a:ext cx="2343072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লগ্ন, ঠিক সময়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3215A2-15AD-40DE-9DD9-5F5B31EBBD27}"/>
              </a:ext>
            </a:extLst>
          </p:cNvPr>
          <p:cNvSpPr txBox="1"/>
          <p:nvPr/>
        </p:nvSpPr>
        <p:spPr>
          <a:xfrm>
            <a:off x="1365335" y="3429000"/>
            <a:ext cx="2343072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লগন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E63BB8-7191-4EBA-A030-A05A4E6729BF}"/>
              </a:ext>
            </a:extLst>
          </p:cNvPr>
          <p:cNvSpPr txBox="1"/>
          <p:nvPr/>
        </p:nvSpPr>
        <p:spPr>
          <a:xfrm>
            <a:off x="1397389" y="5266984"/>
            <a:ext cx="2343072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E78D8A-7C3E-494E-B818-207FF3FDD613}"/>
              </a:ext>
            </a:extLst>
          </p:cNvPr>
          <p:cNvSpPr txBox="1"/>
          <p:nvPr/>
        </p:nvSpPr>
        <p:spPr>
          <a:xfrm>
            <a:off x="7691110" y="4967519"/>
            <a:ext cx="2343072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24A9D-093F-42A4-9739-38FB28C443E2}"/>
              </a:ext>
            </a:extLst>
          </p:cNvPr>
          <p:cNvSpPr txBox="1"/>
          <p:nvPr/>
        </p:nvSpPr>
        <p:spPr>
          <a:xfrm>
            <a:off x="2920523" y="233857"/>
            <a:ext cx="5351280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r>
              <a:rPr lang="bn-IN" sz="4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48BD5-8BE4-408C-9B4B-41E6DE8FB0FF}"/>
              </a:ext>
            </a:extLst>
          </p:cNvPr>
          <p:cNvSpPr txBox="1"/>
          <p:nvPr/>
        </p:nvSpPr>
        <p:spPr>
          <a:xfrm>
            <a:off x="6399324" y="2324784"/>
            <a:ext cx="4714153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আমার মায়ের অশ্রু-গড়া এ ফেব্রুয়ারি </a:t>
            </a:r>
            <a:endParaRPr lang="en-US" sz="32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83B0EE-A333-448C-9D90-3B810F629270}"/>
              </a:ext>
            </a:extLst>
          </p:cNvPr>
          <p:cNvSpPr txBox="1"/>
          <p:nvPr/>
        </p:nvSpPr>
        <p:spPr>
          <a:xfrm>
            <a:off x="6399324" y="3977079"/>
            <a:ext cx="4501662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ক্রান্তি লগনে তোরা কি পার পাবি? </a:t>
            </a:r>
            <a:endParaRPr lang="en-US" sz="32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FC0392-CC7E-480A-839F-B9852B0C2E39}"/>
              </a:ext>
            </a:extLst>
          </p:cNvPr>
          <p:cNvSpPr txBox="1"/>
          <p:nvPr/>
        </p:nvSpPr>
        <p:spPr>
          <a:xfrm>
            <a:off x="6399324" y="5901690"/>
            <a:ext cx="4153487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বিক্ষোভে আজ কাঁপুক বসুন্ধরা </a:t>
            </a:r>
            <a:endParaRPr lang="en-US" sz="32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017D0-F690-4A8E-8F2F-0234EC8038F6}"/>
              </a:ext>
            </a:extLst>
          </p:cNvPr>
          <p:cNvSpPr txBox="1"/>
          <p:nvPr/>
        </p:nvSpPr>
        <p:spPr>
          <a:xfrm>
            <a:off x="1186380" y="2683417"/>
            <a:ext cx="2343072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অশ্রু-গড়া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FC988-67C0-4E83-AC46-E82A63478D01}"/>
              </a:ext>
            </a:extLst>
          </p:cNvPr>
          <p:cNvSpPr txBox="1"/>
          <p:nvPr/>
        </p:nvSpPr>
        <p:spPr>
          <a:xfrm>
            <a:off x="4403965" y="2683417"/>
            <a:ext cx="2343072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লগন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54B82-76A1-4B6C-8237-B50ED7C757D5}"/>
              </a:ext>
            </a:extLst>
          </p:cNvPr>
          <p:cNvSpPr txBox="1"/>
          <p:nvPr/>
        </p:nvSpPr>
        <p:spPr>
          <a:xfrm>
            <a:off x="7530907" y="2675015"/>
            <a:ext cx="2343072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4B929-5541-42A2-877F-9B632DC6D89B}"/>
              </a:ext>
            </a:extLst>
          </p:cNvPr>
          <p:cNvSpPr txBox="1"/>
          <p:nvPr/>
        </p:nvSpPr>
        <p:spPr>
          <a:xfrm>
            <a:off x="1006407" y="4448809"/>
            <a:ext cx="9350619" cy="66941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35781" indent="-535781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শব্দগুলো দিয়ে অর্থসহ ১টি করে বাক্য তৈরি কর।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9542-32DA-4C31-A60E-AD7557123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6" t="38093" r="6193" b="2770"/>
          <a:stretch/>
        </p:blipFill>
        <p:spPr>
          <a:xfrm>
            <a:off x="8778838" y="370232"/>
            <a:ext cx="2057401" cy="1739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D0BF52-5408-4DE7-9296-529915031B25}"/>
              </a:ext>
            </a:extLst>
          </p:cNvPr>
          <p:cNvSpPr txBox="1"/>
          <p:nvPr/>
        </p:nvSpPr>
        <p:spPr>
          <a:xfrm>
            <a:off x="3905262" y="408971"/>
            <a:ext cx="310044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IN" sz="5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9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2"/>
          <a:stretch/>
        </p:blipFill>
        <p:spPr>
          <a:xfrm>
            <a:off x="1613095" y="475957"/>
            <a:ext cx="3706839" cy="3352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74" y="447827"/>
            <a:ext cx="3706839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E80FA1-BE41-4FB1-ACFF-DAC2FB42C499}"/>
              </a:ext>
            </a:extLst>
          </p:cNvPr>
          <p:cNvSpPr txBox="1"/>
          <p:nvPr/>
        </p:nvSpPr>
        <p:spPr>
          <a:xfrm>
            <a:off x="2265673" y="4115920"/>
            <a:ext cx="7061204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আমার ভাইয়ের রক্তে রাঙানো একুশে ফেব্রুয়ারি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আমি কি ভুলিতে পারি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ছেলেহারা শত মায়ের অশ্রু-গড়া এ ফেব্রুয়ারি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আমি কি ভুলিতে পারি  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r="6156"/>
          <a:stretch/>
        </p:blipFill>
        <p:spPr>
          <a:xfrm>
            <a:off x="935366" y="256736"/>
            <a:ext cx="4710360" cy="3443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2" name="Picture 2" descr="C:\Users\popynet\Desktop\Images\21st-february-1953.jpg"/>
          <p:cNvPicPr>
            <a:picLocks noChangeAspect="1" noChangeArrowheads="1"/>
          </p:cNvPicPr>
          <p:nvPr/>
        </p:nvPicPr>
        <p:blipFill>
          <a:blip r:embed="rId4"/>
          <a:srcRect r="2403" b="10638"/>
          <a:stretch>
            <a:fillRect/>
          </a:stretch>
        </p:blipFill>
        <p:spPr bwMode="auto">
          <a:xfrm>
            <a:off x="5943600" y="298940"/>
            <a:ext cx="4508780" cy="34430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5421C-14DE-4AF9-A675-F84E055FC3A8}"/>
              </a:ext>
            </a:extLst>
          </p:cNvPr>
          <p:cNvSpPr txBox="1"/>
          <p:nvPr/>
        </p:nvSpPr>
        <p:spPr>
          <a:xfrm>
            <a:off x="1745170" y="4132389"/>
            <a:ext cx="8158485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আমার সোনার দেশের রক্তে রাঙানো ফেব্রুয়ারি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আমি কি ভুলিতে পারি।।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জাগো নাগিনীরা জাগো নাগিনীরা জাগো কালবোশেখিরা 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শিশু-হত্যার বিক্ষোভে আজ কাঁপুক বসুন্ধরা,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0174D-407C-4244-95EA-1C8D27453F8A}"/>
              </a:ext>
            </a:extLst>
          </p:cNvPr>
          <p:cNvSpPr txBox="1"/>
          <p:nvPr/>
        </p:nvSpPr>
        <p:spPr>
          <a:xfrm>
            <a:off x="1576357" y="4132389"/>
            <a:ext cx="8496109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দেশের সোনার ছেলে খুন করে রোখে মানুষের দাবি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দিন বদলের ক্রান্তি লগনে তবু তোরা পার পাবি?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না, না, না, না, খুন-রাঙা ইতিহাসে শেষ রায় দেওয়া তারই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একুশে ফেব্রুয়ারি, একুশে ফেব্রুয়ারি।।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3AEBC-338B-42F7-B825-08B5765C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07" y="417287"/>
            <a:ext cx="4907032" cy="3184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04A21-3E6B-41BC-9AEC-2FDA8E870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6" y="417287"/>
            <a:ext cx="4706202" cy="3184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2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2407" r="7955" b="4870"/>
          <a:stretch/>
        </p:blipFill>
        <p:spPr>
          <a:xfrm>
            <a:off x="801858" y="414996"/>
            <a:ext cx="4760742" cy="3173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67133" y="4092524"/>
            <a:ext cx="7838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এমনি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গগনের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জাগা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চুমো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খেয়েছিল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রজনীগন্ধা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অলকানন্দা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ক্ষ্যাপা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BC52A-F199-41C4-9E77-557E538E6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8391" r="4957"/>
          <a:stretch/>
        </p:blipFill>
        <p:spPr>
          <a:xfrm>
            <a:off x="5977595" y="370348"/>
            <a:ext cx="4875628" cy="3218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427504"/>
            <a:ext cx="3882684" cy="3173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E953F-A248-4F9B-B1CB-FF95C1FBA916}"/>
              </a:ext>
            </a:extLst>
          </p:cNvPr>
          <p:cNvSpPr txBox="1"/>
          <p:nvPr/>
        </p:nvSpPr>
        <p:spPr>
          <a:xfrm>
            <a:off x="1745170" y="4132389"/>
            <a:ext cx="815848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BDB37-5608-4FE6-AB52-418077F6BE2B}"/>
              </a:ext>
            </a:extLst>
          </p:cNvPr>
          <p:cNvSpPr txBox="1"/>
          <p:nvPr/>
        </p:nvSpPr>
        <p:spPr>
          <a:xfrm>
            <a:off x="1717037" y="4132389"/>
            <a:ext cx="8038133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সেই আঁধারের পশুদের মুখ চেনা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তাহাদের তরে মায়ের, বোনের, ভায়ের চরম ঘৃণা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ওরা গুলি ছোড়ে এদেশের প্রাণে দেশের দাবিকে রোখে</a:t>
            </a:r>
          </a:p>
          <a:p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ওদের ঘৃণ্য পদাঘাত এই বাংলার বুকে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9457B-856B-4E2E-99A4-B5829D6C6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58" y="431355"/>
            <a:ext cx="5025228" cy="3173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4" y="304799"/>
            <a:ext cx="4321126" cy="3769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04800"/>
            <a:ext cx="4505003" cy="3769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36517" y="4278925"/>
            <a:ext cx="6901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ওরা এদেশের নয়,</a:t>
            </a:r>
          </a:p>
          <a:p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দেশের ভাগ্য ওরা করে বিক্রয়</a:t>
            </a:r>
          </a:p>
          <a:p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ওরা মানুষের অন্ন, বস্ত্র, শান্তি নিয়েছে কাড়ি</a:t>
            </a:r>
          </a:p>
          <a:p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একুশে ফেব্রুয়ারি, একুশে ফেব্রুয়ারি।।  </a:t>
            </a:r>
            <a:endParaRPr lang="en-US" sz="3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187" y="3369212"/>
            <a:ext cx="82929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আজো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জালিমের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বীর-ছেলে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বীর-নারী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আত্মা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বাঁকে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দারুন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ক্রোধের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জ্বালব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ফেব্রুয়ারি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74" y="313008"/>
            <a:ext cx="3923717" cy="2944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F4836-7102-4080-ABDD-542F872F2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6"/>
          <a:stretch/>
        </p:blipFill>
        <p:spPr>
          <a:xfrm>
            <a:off x="5749835" y="298868"/>
            <a:ext cx="4110335" cy="2959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11129" y="2421989"/>
            <a:ext cx="4834597" cy="1754326"/>
          </a:xfrm>
          <a:prstGeom prst="rect">
            <a:avLst/>
          </a:prstGeom>
          <a:ln w="38100">
            <a:noFill/>
          </a:ln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২১ শে ফেব্রুয়ারি বিশ্বব্যাপী আন্তর্জাতিক মাতৃভাষা দিবস হিসেবে পালিত হচ্ছে।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62CF7-E0C9-4CEE-BCCC-CAA2B9168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0"/>
          <a:stretch/>
        </p:blipFill>
        <p:spPr>
          <a:xfrm>
            <a:off x="1164102" y="1692046"/>
            <a:ext cx="352044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7301132" y="3595329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7507" y="1285760"/>
            <a:ext cx="1893149" cy="208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:\Eight Bangla Bo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  <a14:imgEffect>
                      <a14:brightnessContrast bright="-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0" b="2269"/>
          <a:stretch/>
        </p:blipFill>
        <p:spPr bwMode="auto">
          <a:xfrm>
            <a:off x="8014023" y="1316664"/>
            <a:ext cx="1777091" cy="2064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0A7DE3-C6E2-483D-98ED-98D580C4DD5F}"/>
              </a:ext>
            </a:extLst>
          </p:cNvPr>
          <p:cNvSpPr txBox="1"/>
          <p:nvPr/>
        </p:nvSpPr>
        <p:spPr>
          <a:xfrm>
            <a:off x="4407035" y="124161"/>
            <a:ext cx="2649287" cy="12269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75917-682C-4E25-B821-A0CAD7207A35}"/>
              </a:ext>
            </a:extLst>
          </p:cNvPr>
          <p:cNvSpPr txBox="1"/>
          <p:nvPr/>
        </p:nvSpPr>
        <p:spPr>
          <a:xfrm>
            <a:off x="468109" y="3812045"/>
            <a:ext cx="5023951" cy="27392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বেগম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 স্মরণী বালিকা উচ্চ বিদ্যালয়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কিশোরগঞ্জ সদর, কিশোরগঞ্জ।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jahanaraict02@gmail.com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52AE1-4989-4CF9-B348-55D4C88491D4}"/>
              </a:ext>
            </a:extLst>
          </p:cNvPr>
          <p:cNvSpPr txBox="1"/>
          <p:nvPr/>
        </p:nvSpPr>
        <p:spPr>
          <a:xfrm>
            <a:off x="7056322" y="3812045"/>
            <a:ext cx="390556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অষ্টম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০০/০৩/২০২০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25" y="942488"/>
            <a:ext cx="2357779" cy="17585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05EF3-BD48-45FC-9AF4-111EE9E06B7D}"/>
              </a:ext>
            </a:extLst>
          </p:cNvPr>
          <p:cNvSpPr txBox="1"/>
          <p:nvPr/>
        </p:nvSpPr>
        <p:spPr>
          <a:xfrm>
            <a:off x="3704493" y="1281167"/>
            <a:ext cx="3100449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5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D2FB2-93CD-473A-9589-89C99B927ECB}"/>
              </a:ext>
            </a:extLst>
          </p:cNvPr>
          <p:cNvSpPr txBox="1"/>
          <p:nvPr/>
        </p:nvSpPr>
        <p:spPr>
          <a:xfrm>
            <a:off x="1640363" y="4342229"/>
            <a:ext cx="85024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‘সেই আঁধারে পশুদের মুখ চেনা’- চরণটি ব্যাখ্যা কর।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1660E9-682C-49D8-B39C-39F41D217704}"/>
              </a:ext>
            </a:extLst>
          </p:cNvPr>
          <p:cNvSpPr txBox="1"/>
          <p:nvPr/>
        </p:nvSpPr>
        <p:spPr>
          <a:xfrm>
            <a:off x="3940273" y="145744"/>
            <a:ext cx="3174285" cy="1226939"/>
          </a:xfrm>
          <a:prstGeom prst="horizontalScroll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5B057-40F4-4979-8F12-93D77F546381}"/>
              </a:ext>
            </a:extLst>
          </p:cNvPr>
          <p:cNvSpPr txBox="1"/>
          <p:nvPr/>
        </p:nvSpPr>
        <p:spPr>
          <a:xfrm>
            <a:off x="1484138" y="1563559"/>
            <a:ext cx="637735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‘একুশের গান’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রচয়িতা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F798B-C463-4DE4-9922-2CDF87794225}"/>
              </a:ext>
            </a:extLst>
          </p:cNvPr>
          <p:cNvSpPr txBox="1"/>
          <p:nvPr/>
        </p:nvSpPr>
        <p:spPr>
          <a:xfrm>
            <a:off x="1491175" y="3206776"/>
            <a:ext cx="836089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2DFC3A-E820-4A36-B58F-8C11C5149B55}"/>
              </a:ext>
            </a:extLst>
          </p:cNvPr>
          <p:cNvSpPr txBox="1"/>
          <p:nvPr/>
        </p:nvSpPr>
        <p:spPr>
          <a:xfrm>
            <a:off x="1491175" y="4892075"/>
            <a:ext cx="720734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008655-C9A2-4A0B-A328-A806E01A0D10}"/>
              </a:ext>
            </a:extLst>
          </p:cNvPr>
          <p:cNvSpPr txBox="1"/>
          <p:nvPr/>
        </p:nvSpPr>
        <p:spPr>
          <a:xfrm>
            <a:off x="1491175" y="5651441"/>
            <a:ext cx="637735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উত্তর- ১৯৫২ খ্রিষ্টাব্দে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CE2FDF-B8D1-41E3-88F2-78BB165C4178}"/>
              </a:ext>
            </a:extLst>
          </p:cNvPr>
          <p:cNvSpPr txBox="1"/>
          <p:nvPr/>
        </p:nvSpPr>
        <p:spPr>
          <a:xfrm>
            <a:off x="1491175" y="3964867"/>
            <a:ext cx="637735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উত্তর- বরিশাল জেলায়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22399-9ED5-4EB9-9F31-A2AAC30B0929}"/>
              </a:ext>
            </a:extLst>
          </p:cNvPr>
          <p:cNvSpPr txBox="1"/>
          <p:nvPr/>
        </p:nvSpPr>
        <p:spPr>
          <a:xfrm>
            <a:off x="1491175" y="2315613"/>
            <a:ext cx="637735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345" y="4587003"/>
            <a:ext cx="977235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 ফেব্রুয়ারি উপলক্ষে তোমার স্কুলে আয়োজিত অনুষ্ঠানে অংশগ্রহণকালে তোমার অনুভূতি ১০টি বাক্যে লিখে নিয়ে আসবে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A7E23C-3E4E-4FD8-8A20-F1325468974B}"/>
              </a:ext>
            </a:extLst>
          </p:cNvPr>
          <p:cNvSpPr/>
          <p:nvPr/>
        </p:nvSpPr>
        <p:spPr>
          <a:xfrm>
            <a:off x="3824163" y="433389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6F59D-AC8E-47FA-AE5D-3F3BEA98C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84" y="1670832"/>
            <a:ext cx="2506299" cy="2506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2CC8C-C1B5-4ABA-851C-3EF8DB67A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48" y="2413312"/>
            <a:ext cx="6672776" cy="3002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8A2622-5245-45E2-B0F2-6F16D5D8CBE5}"/>
              </a:ext>
            </a:extLst>
          </p:cNvPr>
          <p:cNvSpPr/>
          <p:nvPr/>
        </p:nvSpPr>
        <p:spPr>
          <a:xfrm>
            <a:off x="3655347" y="433389"/>
            <a:ext cx="409594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169271"/>
              </p:ext>
            </p:extLst>
          </p:nvPr>
        </p:nvGraphicFramePr>
        <p:xfrm>
          <a:off x="3811173" y="2646950"/>
          <a:ext cx="30575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3" imgW="1522800" imgH="440280" progId="Package">
                  <p:embed/>
                </p:oleObj>
              </mc:Choice>
              <mc:Fallback>
                <p:oleObj name="Packager Shell Object" showAsIcon="1" r:id="rId3" imgW="1522800" imgH="440280" progId="Package">
                  <p:embed/>
                  <p:pic>
                    <p:nvPicPr>
                      <p:cNvPr id="1026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173" y="2646950"/>
                        <a:ext cx="3057525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23D6DE-ACA1-4A68-9DD8-93807DE8DEC3}"/>
              </a:ext>
            </a:extLst>
          </p:cNvPr>
          <p:cNvSpPr txBox="1"/>
          <p:nvPr/>
        </p:nvSpPr>
        <p:spPr>
          <a:xfrm>
            <a:off x="2239400" y="399156"/>
            <a:ext cx="6894928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 আমরা একটি ভিডিও গান শুনি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492A3-13B9-4B4E-AC38-B1200BD8CC1C}"/>
              </a:ext>
            </a:extLst>
          </p:cNvPr>
          <p:cNvSpPr txBox="1"/>
          <p:nvPr/>
        </p:nvSpPr>
        <p:spPr>
          <a:xfrm>
            <a:off x="2386962" y="4333510"/>
            <a:ext cx="639816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তোমরা কী বলতে পারবে এটা কিসের গান?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68DE0-C469-4FA3-9FD4-6CF6324218F8}"/>
              </a:ext>
            </a:extLst>
          </p:cNvPr>
          <p:cNvSpPr txBox="1"/>
          <p:nvPr/>
        </p:nvSpPr>
        <p:spPr>
          <a:xfrm>
            <a:off x="3988774" y="4271954"/>
            <a:ext cx="266890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spc="50" dirty="0">
                <a:ln w="11430"/>
                <a:latin typeface="NikoshBAN" pitchFamily="2" charset="0"/>
                <a:cs typeface="NikoshBAN" pitchFamily="2" charset="0"/>
              </a:rPr>
              <a:t> একুশের গান 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33EBF1-4247-4D74-BF8B-5A1C8D5E8197}"/>
              </a:ext>
            </a:extLst>
          </p:cNvPr>
          <p:cNvSpPr txBox="1"/>
          <p:nvPr/>
        </p:nvSpPr>
        <p:spPr>
          <a:xfrm>
            <a:off x="1152455" y="2598003"/>
            <a:ext cx="2823648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spc="50" dirty="0">
                <a:ln w="11430"/>
                <a:latin typeface="NikoshBAN" pitchFamily="2" charset="0"/>
                <a:cs typeface="NikoshBAN" pitchFamily="2" charset="0"/>
              </a:rPr>
              <a:t> একুশের গান </a:t>
            </a:r>
            <a:endParaRPr lang="en-US" sz="4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A9027-D34A-4BD4-95D5-515EE8A28B49}"/>
              </a:ext>
            </a:extLst>
          </p:cNvPr>
          <p:cNvSpPr txBox="1"/>
          <p:nvPr/>
        </p:nvSpPr>
        <p:spPr>
          <a:xfrm>
            <a:off x="3900711" y="310125"/>
            <a:ext cx="347076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spc="50" dirty="0">
                <a:ln w="11430"/>
                <a:latin typeface="NikoshBAN" pitchFamily="2" charset="0"/>
                <a:cs typeface="NikoshBAN" pitchFamily="2" charset="0"/>
              </a:rPr>
              <a:t> আজকের পাঠ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3762E-7997-4B9E-BAA2-38AB9695F521}"/>
              </a:ext>
            </a:extLst>
          </p:cNvPr>
          <p:cNvSpPr txBox="1"/>
          <p:nvPr/>
        </p:nvSpPr>
        <p:spPr>
          <a:xfrm>
            <a:off x="1152455" y="3901689"/>
            <a:ext cx="4483636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spc="50" dirty="0">
                <a:ln w="11430"/>
                <a:latin typeface="NikoshBAN" pitchFamily="2" charset="0"/>
                <a:cs typeface="NikoshBAN" pitchFamily="2" charset="0"/>
              </a:rPr>
              <a:t> আবদুল গাফফার চৌধুরী 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24BE4AF-8946-4600-B7F9-8A2EBA37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28" y="1749670"/>
            <a:ext cx="4695196" cy="344306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581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E3715-FD3D-4D4E-8C82-9D62CBA1BBDF}"/>
              </a:ext>
            </a:extLst>
          </p:cNvPr>
          <p:cNvSpPr txBox="1"/>
          <p:nvPr/>
        </p:nvSpPr>
        <p:spPr>
          <a:xfrm>
            <a:off x="4120738" y="307717"/>
            <a:ext cx="253328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spc="50" dirty="0">
                <a:ln w="11430"/>
                <a:latin typeface="NikoshBAN" pitchFamily="2" charset="0"/>
                <a:cs typeface="NikoshBAN" pitchFamily="2" charset="0"/>
              </a:rPr>
              <a:t> শিখনফল   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FDB058-A4A0-469A-8BCE-B485F974F3F7}"/>
              </a:ext>
            </a:extLst>
          </p:cNvPr>
          <p:cNvSpPr/>
          <p:nvPr/>
        </p:nvSpPr>
        <p:spPr>
          <a:xfrm>
            <a:off x="1109001" y="2178375"/>
            <a:ext cx="9523827" cy="286232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02295" indent="-502295">
              <a:defRPr/>
            </a:pP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502295" indent="-502295">
              <a:defRPr/>
            </a:pPr>
            <a:endParaRPr lang="bn-IN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১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কবি আবদুল গাফফার চৌধুরী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এর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য়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; 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২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নতুন শব্দগুলো অর্থসহ বাক্যে প্রয়োগ করতে পারবে;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৩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একুশের গান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 কবিতার মূলভাব ব্যাখ্যা করতে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116B3-5E80-4577-A335-72F0F5D2B1DF}"/>
              </a:ext>
            </a:extLst>
          </p:cNvPr>
          <p:cNvSpPr txBox="1"/>
          <p:nvPr/>
        </p:nvSpPr>
        <p:spPr>
          <a:xfrm>
            <a:off x="322461" y="304969"/>
            <a:ext cx="313819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spc="50" dirty="0">
                <a:ln w="11430"/>
                <a:latin typeface="NikoshBAN" pitchFamily="2" charset="0"/>
                <a:cs typeface="NikoshBAN" pitchFamily="2" charset="0"/>
              </a:rPr>
              <a:t> কবি পরিচিতি </a:t>
            </a:r>
            <a:endParaRPr lang="en-US" sz="4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34583FA-6C51-4E0B-A23C-5C6F86400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380388"/>
              </p:ext>
            </p:extLst>
          </p:nvPr>
        </p:nvGraphicFramePr>
        <p:xfrm>
          <a:off x="2003472" y="647114"/>
          <a:ext cx="8659837" cy="580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AC42927-953B-4796-ADFA-8D0767F07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78" y="2756001"/>
            <a:ext cx="1798918" cy="2059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4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F099F4-5AD1-47B1-A509-94FE67D54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52F099F4-5AD1-47B1-A509-94FE67D54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CDB47A-BE23-4117-A52E-F6E2B296C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E6CDB47A-BE23-4117-A52E-F6E2B296C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DBA60E-DCD5-40CD-A682-4C6310CE5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9DBA60E-DCD5-40CD-A682-4C6310CE5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22F03B-FF6A-447E-8CF8-9DD286697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7F22F03B-FF6A-447E-8CF8-9DD286697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B3CD8C-7AD3-4920-81F0-6E6757490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2B3CD8C-7AD3-4920-81F0-6E6757490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673C74-1620-48B0-BD97-49082910A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2673C74-1620-48B0-BD97-49082910A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51692F-B217-4103-BB21-B70E4CC25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451692F-B217-4103-BB21-B70E4CC25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E7231D-8543-47E4-858D-3C0B2F1C6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08E7231D-8543-47E4-858D-3C0B2F1C6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2CC7D-BB6B-45F6-879D-21170E96D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B072CC7D-BB6B-45F6-879D-21170E96D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D7DE0B-73E1-404B-8777-F8B40401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0ED7DE0B-73E1-404B-8777-F8B404016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8E8EB1-1883-4727-A7BF-35798AB6BBDD}"/>
              </a:ext>
            </a:extLst>
          </p:cNvPr>
          <p:cNvSpPr txBox="1"/>
          <p:nvPr/>
        </p:nvSpPr>
        <p:spPr>
          <a:xfrm>
            <a:off x="4041492" y="290902"/>
            <a:ext cx="303619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54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7569D-300A-4C9D-B78D-5DA37B270BDF}"/>
              </a:ext>
            </a:extLst>
          </p:cNvPr>
          <p:cNvSpPr txBox="1"/>
          <p:nvPr/>
        </p:nvSpPr>
        <p:spPr>
          <a:xfrm>
            <a:off x="1041009" y="4905104"/>
            <a:ext cx="9580098" cy="12003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কবি আবদুল গাফফার চৌধুরী এর সংক্ষিপ্ত জন্ম পরিচয় ৩টি বাক্যে লিখ।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A878D5-6C9D-4480-8D92-DE5409B86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19" y="1903033"/>
            <a:ext cx="3539347" cy="2357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823843F-74D4-40FF-A9C7-395C3FC6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071" y="5299039"/>
            <a:ext cx="1708191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রফিকউদ্দীন</a:t>
            </a:r>
            <a:endParaRPr lang="en-US" alt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F54BA495-B022-4B2E-A0D8-1C1B5E00F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715" y="5293390"/>
            <a:ext cx="1486271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জব্বার</a:t>
            </a:r>
            <a:endParaRPr lang="en-US" alt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http://imli.gov.bd/wp-content/uploads/2012/06/Shafiur.jpg">
            <a:extLst>
              <a:ext uri="{FF2B5EF4-FFF2-40B4-BE49-F238E27FC236}">
                <a16:creationId xmlns:a16="http://schemas.microsoft.com/office/drawing/2014/main" id="{E171386F-B479-4425-83FD-55DD61C5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2911" y="2452680"/>
            <a:ext cx="1503270" cy="2495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:\Bangla Model Content\CLASS SIX\21 February\elius_1297594073_1-2._Saheed_Rafiq.jpg">
            <a:extLst>
              <a:ext uri="{FF2B5EF4-FFF2-40B4-BE49-F238E27FC236}">
                <a16:creationId xmlns:a16="http://schemas.microsoft.com/office/drawing/2014/main" id="{58769988-08B4-4234-9B5E-49F2381D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736" y="2458329"/>
            <a:ext cx="1593542" cy="2487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s3.amazonaws.com/somewherein/assets/images/thumbs/elius_1297505298_1-4._Shaheed_Abdul_Jabbar.jpg">
            <a:extLst>
              <a:ext uri="{FF2B5EF4-FFF2-40B4-BE49-F238E27FC236}">
                <a16:creationId xmlns:a16="http://schemas.microsoft.com/office/drawing/2014/main" id="{E27145C8-8BDF-4CA3-B35E-4194AFFF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3077" y="2452679"/>
            <a:ext cx="1563546" cy="2504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911A8-0C47-4DF0-B2F8-4FF99F986D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7" t="50433"/>
          <a:stretch/>
        </p:blipFill>
        <p:spPr>
          <a:xfrm>
            <a:off x="2951364" y="2466885"/>
            <a:ext cx="1485821" cy="2481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3BE5A-282E-4ED4-B4B6-9573080FDD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0" b="48174"/>
          <a:stretch/>
        </p:blipFill>
        <p:spPr>
          <a:xfrm>
            <a:off x="967101" y="2476165"/>
            <a:ext cx="1460940" cy="2472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59696FDB-CDDA-41E4-B251-3506EC9F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649" y="5266008"/>
            <a:ext cx="1604711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bn-IN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শফিউর </a:t>
            </a:r>
            <a:endParaRPr lang="en-US" alt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42935E4A-1F78-48BE-9102-9CAFC846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178" y="5313496"/>
            <a:ext cx="1485821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8B0E0FD-E5D6-42B0-B5F9-EB092C855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700" y="5293390"/>
            <a:ext cx="1460939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সালাম </a:t>
            </a:r>
            <a:endParaRPr lang="en-US" alt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5DB79-06B2-485C-A06F-C28F484D6A20}"/>
              </a:ext>
            </a:extLst>
          </p:cNvPr>
          <p:cNvSpPr txBox="1"/>
          <p:nvPr/>
        </p:nvSpPr>
        <p:spPr>
          <a:xfrm>
            <a:off x="1037654" y="830529"/>
            <a:ext cx="9175705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spc="50" dirty="0">
                <a:ln w="11430"/>
                <a:latin typeface="NikoshBAN" pitchFamily="2" charset="0"/>
                <a:cs typeface="NikoshBAN" pitchFamily="2" charset="0"/>
              </a:rPr>
              <a:t> আমাদের দেশের কয়েকজন সোনার ছেলে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4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98E8D3-C4EF-4D13-B56B-4C78C61375CB}"/>
              </a:ext>
            </a:extLst>
          </p:cNvPr>
          <p:cNvSpPr/>
          <p:nvPr/>
        </p:nvSpPr>
        <p:spPr>
          <a:xfrm>
            <a:off x="1285046" y="665838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2DCA7-1B6D-449B-B2BF-E17E6E3390FA}"/>
              </a:ext>
            </a:extLst>
          </p:cNvPr>
          <p:cNvSpPr txBox="1"/>
          <p:nvPr/>
        </p:nvSpPr>
        <p:spPr>
          <a:xfrm>
            <a:off x="4489438" y="1631089"/>
            <a:ext cx="110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6A5A9-DF34-4E33-A0CE-A5EBAF84E4CB}"/>
              </a:ext>
            </a:extLst>
          </p:cNvPr>
          <p:cNvSpPr txBox="1"/>
          <p:nvPr/>
        </p:nvSpPr>
        <p:spPr>
          <a:xfrm>
            <a:off x="7174905" y="1577021"/>
            <a:ext cx="80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ছাদ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20F81-8843-4F3A-AEC2-69FD9C7B719B}"/>
              </a:ext>
            </a:extLst>
          </p:cNvPr>
          <p:cNvSpPr txBox="1"/>
          <p:nvPr/>
        </p:nvSpPr>
        <p:spPr>
          <a:xfrm>
            <a:off x="6895838" y="2840340"/>
            <a:ext cx="135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কাতর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1B98E-7876-40E2-A335-59A2DB65B4AD}"/>
              </a:ext>
            </a:extLst>
          </p:cNvPr>
          <p:cNvSpPr txBox="1"/>
          <p:nvPr/>
        </p:nvSpPr>
        <p:spPr>
          <a:xfrm>
            <a:off x="4305204" y="2933128"/>
            <a:ext cx="122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জর্জর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C5B97-FCBA-4C6D-8989-F16CCE000C93}"/>
              </a:ext>
            </a:extLst>
          </p:cNvPr>
          <p:cNvSpPr txBox="1"/>
          <p:nvPr/>
        </p:nvSpPr>
        <p:spPr>
          <a:xfrm>
            <a:off x="6956349" y="4078120"/>
            <a:ext cx="129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3CCAE-3646-4E44-B6C5-DC8E7E87E533}"/>
              </a:ext>
            </a:extLst>
          </p:cNvPr>
          <p:cNvSpPr txBox="1"/>
          <p:nvPr/>
        </p:nvSpPr>
        <p:spPr>
          <a:xfrm>
            <a:off x="4309023" y="4156694"/>
            <a:ext cx="122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নিঃঝুম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1DFD6D-B799-4D2D-9DE2-F0201011D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60" y="3486671"/>
            <a:ext cx="3721242" cy="2790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56F35C-8264-41D8-AD62-5CB25CEA1A46}"/>
              </a:ext>
            </a:extLst>
          </p:cNvPr>
          <p:cNvSpPr/>
          <p:nvPr/>
        </p:nvSpPr>
        <p:spPr>
          <a:xfrm>
            <a:off x="7132701" y="2373261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Reza\Desktop\1475594824_p-1.jpg">
            <a:extLst>
              <a:ext uri="{FF2B5EF4-FFF2-40B4-BE49-F238E27FC236}">
                <a16:creationId xmlns:a16="http://schemas.microsoft.com/office/drawing/2014/main" id="{A2FE8E66-C774-4D9E-AF94-3EC8B554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858" y="1756320"/>
            <a:ext cx="3780784" cy="2584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92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574</Words>
  <Application>Microsoft Office PowerPoint</Application>
  <PresentationFormat>Custom</PresentationFormat>
  <Paragraphs>112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43</cp:revision>
  <dcterms:created xsi:type="dcterms:W3CDTF">2020-03-05T12:53:49Z</dcterms:created>
  <dcterms:modified xsi:type="dcterms:W3CDTF">2020-03-06T17:36:52Z</dcterms:modified>
</cp:coreProperties>
</file>