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71" r:id="rId2"/>
    <p:sldId id="270" r:id="rId3"/>
    <p:sldId id="265" r:id="rId4"/>
    <p:sldId id="266" r:id="rId5"/>
    <p:sldId id="276" r:id="rId6"/>
    <p:sldId id="268" r:id="rId7"/>
    <p:sldId id="267" r:id="rId8"/>
    <p:sldId id="278" r:id="rId9"/>
    <p:sldId id="269" r:id="rId10"/>
    <p:sldId id="272" r:id="rId11"/>
    <p:sldId id="273" r:id="rId12"/>
    <p:sldId id="277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ECFF"/>
    <a:srgbClr val="00FFFF"/>
    <a:srgbClr val="99CCFF"/>
    <a:srgbClr val="66FFFF"/>
    <a:srgbClr val="99FF33"/>
    <a:srgbClr val="FF9966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004A3-58EB-4FBA-A7C1-75BB352ADD7B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86A8-641B-41EF-893E-72E375948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9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6A8-641B-41EF-893E-72E3759482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43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5240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76200"/>
              <a:ext cx="8534400" cy="66294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Frame 3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15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09800" y="12192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WELCOME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89916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   </a:t>
            </a:r>
            <a:r>
              <a:rPr lang="en-US" sz="3600" dirty="0" smtClean="0"/>
              <a:t>Pair work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5100" y="2748290"/>
            <a:ext cx="8839200" cy="52322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Change the following sentences  into future continuous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5100" y="1962834"/>
            <a:ext cx="8839200" cy="646331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    Group Work: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88900" y="3447126"/>
            <a:ext cx="8991600" cy="440120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01.She writes a letter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02.Nahid does the work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 03.She goes to school.</a:t>
            </a:r>
          </a:p>
          <a:p>
            <a:endParaRPr lang="en-US" sz="2800" dirty="0" smtClean="0"/>
          </a:p>
          <a:p>
            <a:r>
              <a:rPr lang="en-US" sz="2800" dirty="0" smtClean="0"/>
              <a:t>             04. The girl eats a mango.</a:t>
            </a:r>
          </a:p>
          <a:p>
            <a:r>
              <a:rPr lang="en-US" sz="2800" dirty="0" smtClean="0"/>
              <a:t>     </a:t>
            </a:r>
          </a:p>
          <a:p>
            <a:r>
              <a:rPr lang="en-US" sz="2800" dirty="0" smtClean="0"/>
              <a:t>  </a:t>
            </a:r>
          </a:p>
          <a:p>
            <a:r>
              <a:rPr lang="en-US" sz="2800" dirty="0" smtClean="0"/>
              <a:t>    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685800"/>
            <a:ext cx="88392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Make  some sentences in future tense using the words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" y="1371600"/>
            <a:ext cx="88392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        Write ,Eat, Draw ,Go, Buy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508345"/>
            <a:ext cx="3581400" cy="461665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01. </a:t>
            </a:r>
            <a:r>
              <a:rPr lang="en-US" sz="2400" dirty="0" smtClean="0"/>
              <a:t>She will be writing a letter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4306415"/>
            <a:ext cx="3606800" cy="461665"/>
          </a:xfrm>
          <a:prstGeom prst="rect">
            <a:avLst/>
          </a:prstGeom>
          <a:solidFill>
            <a:srgbClr val="00FFFF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02</a:t>
            </a:r>
            <a:r>
              <a:rPr lang="en-US" sz="2000" dirty="0" smtClean="0"/>
              <a:t>. </a:t>
            </a:r>
            <a:r>
              <a:rPr lang="en-US" sz="2000" dirty="0" err="1"/>
              <a:t>Nahid</a:t>
            </a:r>
            <a:r>
              <a:rPr lang="en-US" sz="2000" dirty="0"/>
              <a:t> will be </a:t>
            </a:r>
            <a:r>
              <a:rPr lang="en-US" sz="2000" dirty="0" smtClean="0"/>
              <a:t>doing the work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5186064"/>
            <a:ext cx="3581400" cy="461665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03.She </a:t>
            </a:r>
            <a:r>
              <a:rPr lang="en-US" sz="2400" dirty="0"/>
              <a:t>will be </a:t>
            </a:r>
            <a:r>
              <a:rPr lang="en-US" sz="2400" dirty="0" smtClean="0"/>
              <a:t>going </a:t>
            </a:r>
            <a:r>
              <a:rPr lang="en-US" sz="2400" dirty="0"/>
              <a:t>to school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6096000"/>
            <a:ext cx="3429000" cy="40011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04.The </a:t>
            </a:r>
            <a:r>
              <a:rPr lang="en-US" sz="2000" dirty="0"/>
              <a:t>girl will be </a:t>
            </a:r>
            <a:r>
              <a:rPr lang="en-US" sz="2000" dirty="0" smtClean="0"/>
              <a:t>eating </a:t>
            </a:r>
            <a:r>
              <a:rPr lang="en-US" sz="2000" dirty="0"/>
              <a:t>a mango.</a:t>
            </a:r>
          </a:p>
        </p:txBody>
      </p:sp>
      <p:sp>
        <p:nvSpPr>
          <p:cNvPr id="2" name="Right Arrow 1"/>
          <p:cNvSpPr/>
          <p:nvPr/>
        </p:nvSpPr>
        <p:spPr>
          <a:xfrm>
            <a:off x="4648200" y="3581400"/>
            <a:ext cx="609600" cy="264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584700" y="4306415"/>
            <a:ext cx="673100" cy="346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572000" y="5334001"/>
            <a:ext cx="685800" cy="313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4572000" y="6096000"/>
            <a:ext cx="838200" cy="315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 animBg="1"/>
      <p:bldP spid="14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0314"/>
            <a:ext cx="8915400" cy="707886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              Evaluation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382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915144"/>
            <a:ext cx="8915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   01.What do You mean by Tense?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610380"/>
            <a:ext cx="8839200" cy="52322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</a:t>
            </a:r>
            <a:r>
              <a:rPr lang="en-US" sz="2800" dirty="0" err="1" smtClean="0"/>
              <a:t>Ans</a:t>
            </a:r>
            <a:r>
              <a:rPr lang="en-US" sz="2800" dirty="0" smtClean="0"/>
              <a:t>: The time of action of verb is called  Tense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2133600"/>
            <a:ext cx="8839200" cy="5847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828800" lvl="3" indent="-457200"/>
            <a:r>
              <a:rPr lang="en-US" sz="3200" dirty="0" smtClean="0"/>
              <a:t>02. How many kinds of </a:t>
            </a:r>
            <a:r>
              <a:rPr lang="en-US" sz="3200" dirty="0" err="1" smtClean="0"/>
              <a:t>futureTense</a:t>
            </a:r>
            <a:r>
              <a:rPr lang="en-US" sz="3200" dirty="0" smtClean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2819400"/>
            <a:ext cx="8839200" cy="58477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3200" dirty="0" smtClean="0"/>
              <a:t>                          </a:t>
            </a:r>
            <a:r>
              <a:rPr lang="en-US" sz="3200" dirty="0" err="1" smtClean="0"/>
              <a:t>Ans</a:t>
            </a:r>
            <a:r>
              <a:rPr lang="en-US" sz="3200" dirty="0" smtClean="0"/>
              <a:t>: Four kinds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505200"/>
            <a:ext cx="8915400" cy="523220"/>
          </a:xfrm>
          <a:prstGeom prst="rect">
            <a:avLst/>
          </a:prstGeom>
          <a:solidFill>
            <a:srgbClr val="FF99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        03 .What is the structure of Indefinite Tense?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191000"/>
            <a:ext cx="8915400" cy="584775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3200" dirty="0" smtClean="0"/>
              <a:t>                      </a:t>
            </a:r>
            <a:r>
              <a:rPr lang="en-US" sz="3200" dirty="0" err="1" smtClean="0"/>
              <a:t>Ans</a:t>
            </a:r>
            <a:r>
              <a:rPr lang="en-US" sz="3200" dirty="0" smtClean="0"/>
              <a:t>: </a:t>
            </a:r>
            <a:r>
              <a:rPr lang="en-US" sz="3200" dirty="0" err="1" smtClean="0"/>
              <a:t>Sub+shall</a:t>
            </a:r>
            <a:r>
              <a:rPr lang="en-US" sz="3200" smtClean="0"/>
              <a:t>/will+verb1+obj/</a:t>
            </a:r>
            <a:r>
              <a:rPr lang="en-US" sz="3200" dirty="0" err="1" smtClean="0"/>
              <a:t>Exten</a:t>
            </a:r>
            <a:r>
              <a:rPr lang="en-US" sz="3200" dirty="0" smtClean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4953000"/>
            <a:ext cx="89154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.                04.Make  two sentence in past Indefinite Tense 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152400" y="5486400"/>
            <a:ext cx="8915400" cy="954107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                                      a)The girl learned English</a:t>
            </a:r>
          </a:p>
          <a:p>
            <a:r>
              <a:rPr lang="en-US" sz="2800" dirty="0" smtClean="0"/>
              <a:t>                                     (b) The woman went to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915400" cy="1569660"/>
          </a:xfrm>
          <a:prstGeom prst="rect">
            <a:avLst/>
          </a:prstGeom>
          <a:solidFill>
            <a:srgbClr val="00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Home Work</a:t>
            </a: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276600"/>
            <a:ext cx="8991600" cy="3477875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Write a paragraph within ten sentences using the four structures of past tense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86200" y="1600200"/>
            <a:ext cx="914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1" y="165101"/>
            <a:ext cx="8458200" cy="5975841"/>
            <a:chOff x="457201" y="2983770"/>
            <a:chExt cx="8458200" cy="257136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1" y="3286851"/>
              <a:ext cx="8458200" cy="226828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69901" y="2983770"/>
              <a:ext cx="8432800" cy="550117"/>
            </a:xfrm>
            <a:prstGeom prst="rect">
              <a:avLst/>
            </a:prstGeom>
            <a:solidFill>
              <a:srgbClr val="33CCCC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chemeClr val="tx1"/>
                  </a:solidFill>
                </a:rPr>
                <a:t>THANKS</a:t>
              </a:r>
              <a:r>
                <a:rPr lang="en-US" sz="7200" dirty="0" smtClean="0">
                  <a:solidFill>
                    <a:schemeClr val="tx1"/>
                  </a:solidFill>
                </a:rPr>
                <a:t>  </a:t>
              </a:r>
              <a:r>
                <a:rPr lang="en-US" sz="8000" dirty="0" smtClean="0">
                  <a:solidFill>
                    <a:schemeClr val="tx1"/>
                  </a:solidFill>
                </a:rPr>
                <a:t>TO ALL</a:t>
              </a:r>
              <a:endParaRPr lang="en-US" sz="7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" y="2133600"/>
            <a:ext cx="4267200" cy="4572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>
              <a:buClr>
                <a:srgbClr val="D34817"/>
              </a:buClr>
            </a:pPr>
            <a:r>
              <a:rPr lang="en-US" sz="4400" i="1" dirty="0">
                <a:solidFill>
                  <a:prstClr val="black"/>
                </a:solidFill>
              </a:rPr>
              <a:t>MD.MUKUL MIA</a:t>
            </a:r>
            <a:br>
              <a:rPr lang="en-US" sz="4400" i="1" dirty="0">
                <a:solidFill>
                  <a:prstClr val="black"/>
                </a:solidFill>
              </a:rPr>
            </a:br>
            <a:r>
              <a:rPr lang="en-US" sz="3600" i="1" dirty="0">
                <a:solidFill>
                  <a:prstClr val="black"/>
                </a:solidFill>
              </a:rPr>
              <a:t>Assistant teacher( English)</a:t>
            </a:r>
            <a:br>
              <a:rPr lang="en-US" sz="3600" i="1" dirty="0">
                <a:solidFill>
                  <a:prstClr val="black"/>
                </a:solidFill>
              </a:rPr>
            </a:br>
            <a:r>
              <a:rPr lang="en-US" sz="3600" i="1" dirty="0">
                <a:solidFill>
                  <a:prstClr val="black"/>
                </a:solidFill>
              </a:rPr>
              <a:t>M.A </a:t>
            </a:r>
            <a:r>
              <a:rPr lang="en-US" sz="3600" i="1" dirty="0" err="1">
                <a:solidFill>
                  <a:prstClr val="black"/>
                </a:solidFill>
              </a:rPr>
              <a:t>Sattar</a:t>
            </a:r>
            <a:r>
              <a:rPr lang="en-US" sz="3600" i="1" dirty="0">
                <a:solidFill>
                  <a:prstClr val="black"/>
                </a:solidFill>
              </a:rPr>
              <a:t>  </a:t>
            </a:r>
            <a:r>
              <a:rPr lang="en-US" sz="3600" i="1" dirty="0" err="1">
                <a:solidFill>
                  <a:prstClr val="black"/>
                </a:solidFill>
              </a:rPr>
              <a:t>Adarsha</a:t>
            </a:r>
            <a:r>
              <a:rPr lang="en-US" sz="3600" i="1" dirty="0">
                <a:solidFill>
                  <a:prstClr val="black"/>
                </a:solidFill>
              </a:rPr>
              <a:t> high school  </a:t>
            </a:r>
            <a:r>
              <a:rPr lang="en-US" sz="3600" i="1" dirty="0" err="1">
                <a:solidFill>
                  <a:prstClr val="black"/>
                </a:solidFill>
              </a:rPr>
              <a:t>Kurigram</a:t>
            </a:r>
            <a:r>
              <a:rPr lang="en-US" sz="3600" i="1" dirty="0">
                <a:solidFill>
                  <a:prstClr val="black"/>
                </a:solidFill>
              </a:rPr>
              <a:t>.</a:t>
            </a:r>
            <a:r>
              <a:rPr lang="en-US" sz="3200" i="1" dirty="0">
                <a:solidFill>
                  <a:srgbClr val="696464"/>
                </a:solidFill>
              </a:rPr>
              <a:t/>
            </a:r>
            <a:br>
              <a:rPr lang="en-US" sz="3200" i="1" dirty="0">
                <a:solidFill>
                  <a:srgbClr val="696464"/>
                </a:solidFill>
              </a:rPr>
            </a:br>
            <a:r>
              <a:rPr lang="en-US" sz="2800" i="1" dirty="0">
                <a:solidFill>
                  <a:srgbClr val="FF0000"/>
                </a:solidFill>
              </a:rPr>
              <a:t>Email:mukulict30@gmail.com</a:t>
            </a:r>
            <a:r>
              <a:rPr lang="en-US" sz="3600" i="1" dirty="0">
                <a:solidFill>
                  <a:srgbClr val="696464"/>
                </a:solidFill>
              </a:rPr>
              <a:t/>
            </a:r>
            <a:br>
              <a:rPr lang="en-US" sz="3600" i="1" dirty="0">
                <a:solidFill>
                  <a:srgbClr val="696464"/>
                </a:solidFill>
              </a:rPr>
            </a:br>
            <a:r>
              <a:rPr lang="en-US" sz="3600" i="1" dirty="0" err="1">
                <a:solidFill>
                  <a:prstClr val="black"/>
                </a:solidFill>
              </a:rPr>
              <a:t>mobil</a:t>
            </a:r>
            <a:r>
              <a:rPr lang="en-US" sz="3600" i="1" dirty="0">
                <a:solidFill>
                  <a:prstClr val="black"/>
                </a:solidFill>
              </a:rPr>
              <a:t>: 01717171741.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sz="24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81000"/>
            <a:ext cx="9067800" cy="1600200"/>
          </a:xfrm>
          <a:solidFill>
            <a:srgbClr val="99FF33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IDENTITY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886200"/>
            <a:ext cx="4800600" cy="2677656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CLASS:TEN</a:t>
            </a:r>
          </a:p>
          <a:p>
            <a:r>
              <a:rPr lang="en-US" sz="2800" dirty="0" smtClean="0"/>
              <a:t>SUBJECT:ENGLISH(2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TOPIC: TENSE (future  TENSE)</a:t>
            </a:r>
          </a:p>
          <a:p>
            <a:r>
              <a:rPr lang="en-US" sz="2800" dirty="0" smtClean="0"/>
              <a:t>DATE:06/02/2016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2057400"/>
            <a:ext cx="4914900" cy="1671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5334000"/>
            <a:ext cx="1028700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334000"/>
            <a:ext cx="990600" cy="1386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5334000"/>
            <a:ext cx="997733" cy="1386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38862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2438400"/>
            <a:ext cx="9144000" cy="4278094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end of the lesson, students will be able to use…</a:t>
            </a:r>
          </a:p>
          <a:p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01.  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Definition of tense</a:t>
            </a:r>
          </a:p>
          <a:p>
            <a:pPr marL="457200" indent="-457200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02     Kinds  of future Tense </a:t>
            </a:r>
          </a:p>
          <a:p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03.    Sentence making and sentence transferring</a:t>
            </a:r>
          </a:p>
          <a:p>
            <a:pPr algn="just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04.    Tense practice with structure</a:t>
            </a:r>
          </a:p>
          <a:p>
            <a:pPr algn="just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8100"/>
            <a:ext cx="8839200" cy="76944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LEARNING OUTCOMES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98525"/>
            <a:ext cx="4953000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807541"/>
            <a:ext cx="4038600" cy="151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3128665"/>
            <a:ext cx="3949700" cy="2814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440" y="38100"/>
            <a:ext cx="3893278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6096000"/>
            <a:ext cx="40386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woman will have making tea.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667000"/>
            <a:ext cx="45720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She will be eating rice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0500"/>
            <a:ext cx="2413000" cy="2514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2590800"/>
            <a:ext cx="38862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baby will look very cute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28664"/>
            <a:ext cx="4267201" cy="296733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0" y="6096000"/>
            <a:ext cx="4267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writer will have been writing a poem.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9" y="190500"/>
            <a:ext cx="2464759" cy="2324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799" y="228600"/>
            <a:ext cx="3733799" cy="1107996"/>
          </a:xfrm>
          <a:prstGeom prst="rect">
            <a:avLst/>
          </a:prstGeom>
          <a:solidFill>
            <a:srgbClr val="99CC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6600" dirty="0" smtClean="0"/>
              <a:t>HERE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6705600" cy="707886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Look, eating, making, writing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102114"/>
            <a:ext cx="3581400" cy="707886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Indicates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171700" y="4267200"/>
            <a:ext cx="3657600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Time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005119"/>
            <a:ext cx="4953000" cy="1323439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     Tense</a:t>
            </a:r>
            <a:endParaRPr lang="en-US" sz="8000" dirty="0"/>
          </a:p>
        </p:txBody>
      </p:sp>
      <p:sp>
        <p:nvSpPr>
          <p:cNvPr id="8" name="Down Arrow 7"/>
          <p:cNvSpPr/>
          <p:nvPr/>
        </p:nvSpPr>
        <p:spPr>
          <a:xfrm>
            <a:off x="3886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810000" y="2476500"/>
            <a:ext cx="495300" cy="559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505200"/>
            <a:ext cx="8839200" cy="5232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2">
              <a:buFont typeface="Wingdings" pitchFamily="2" charset="2"/>
              <a:buChar char="v"/>
            </a:pPr>
            <a:r>
              <a:rPr lang="en-US" sz="2800" dirty="0"/>
              <a:t>future</a:t>
            </a:r>
            <a:r>
              <a:rPr lang="en-GB" sz="2800" dirty="0" smtClean="0"/>
              <a:t> Tense(kinds of </a:t>
            </a:r>
            <a:r>
              <a:rPr lang="en-US" sz="2800" dirty="0"/>
              <a:t>future</a:t>
            </a:r>
            <a:r>
              <a:rPr lang="en-GB" sz="2800" dirty="0" smtClean="0"/>
              <a:t> Tense)</a:t>
            </a:r>
          </a:p>
        </p:txBody>
      </p:sp>
      <p:sp>
        <p:nvSpPr>
          <p:cNvPr id="12" name="Notched Right Arrow 11"/>
          <p:cNvSpPr/>
          <p:nvPr/>
        </p:nvSpPr>
        <p:spPr>
          <a:xfrm rot="5400000">
            <a:off x="3219449" y="5010153"/>
            <a:ext cx="838201" cy="2667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Notched Right Arrow 12"/>
          <p:cNvSpPr/>
          <p:nvPr/>
        </p:nvSpPr>
        <p:spPr>
          <a:xfrm rot="5400000">
            <a:off x="5324474" y="4962526"/>
            <a:ext cx="914401" cy="28575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Notched Right Arrow 13"/>
          <p:cNvSpPr/>
          <p:nvPr/>
        </p:nvSpPr>
        <p:spPr>
          <a:xfrm rot="5400000" flipV="1">
            <a:off x="7277099" y="4914905"/>
            <a:ext cx="838201" cy="304796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9"/>
          <p:cNvSpPr/>
          <p:nvPr/>
        </p:nvSpPr>
        <p:spPr>
          <a:xfrm>
            <a:off x="-228600" y="4697186"/>
            <a:ext cx="9372600" cy="272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Notched Right Arrow 27"/>
          <p:cNvSpPr/>
          <p:nvPr/>
        </p:nvSpPr>
        <p:spPr>
          <a:xfrm rot="5400000">
            <a:off x="800098" y="4991102"/>
            <a:ext cx="838204" cy="304800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152400" y="5715000"/>
            <a:ext cx="22098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future</a:t>
            </a:r>
            <a:r>
              <a:rPr lang="en-GB" sz="2400" dirty="0" smtClean="0"/>
              <a:t> Indefinite</a:t>
            </a:r>
          </a:p>
          <a:p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00" y="5638800"/>
            <a:ext cx="2057400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future </a:t>
            </a:r>
            <a:r>
              <a:rPr lang="en-GB" sz="2800" dirty="0" smtClean="0"/>
              <a:t>continuous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5715000"/>
            <a:ext cx="198120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future </a:t>
            </a:r>
            <a:r>
              <a:rPr lang="en-GB" sz="2400" dirty="0" smtClean="0"/>
              <a:t>Perfect</a:t>
            </a:r>
          </a:p>
          <a:p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86600" y="5638800"/>
            <a:ext cx="1905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future</a:t>
            </a:r>
            <a:r>
              <a:rPr lang="en-GB" sz="2400" dirty="0" smtClean="0"/>
              <a:t> Perfect continuous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1447800"/>
            <a:ext cx="8991600" cy="584775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                What does future  tense means?</a:t>
            </a:r>
            <a:endParaRPr lang="en-US" sz="3200" dirty="0"/>
          </a:p>
        </p:txBody>
      </p:sp>
      <p:sp>
        <p:nvSpPr>
          <p:cNvPr id="21" name="Down Arrow 20"/>
          <p:cNvSpPr/>
          <p:nvPr/>
        </p:nvSpPr>
        <p:spPr>
          <a:xfrm>
            <a:off x="3733800" y="20574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600" y="2362200"/>
            <a:ext cx="8763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400" dirty="0" smtClean="0"/>
              <a:t>When something is done in </a:t>
            </a:r>
            <a:r>
              <a:rPr lang="en-US" sz="2400" dirty="0"/>
              <a:t>future </a:t>
            </a:r>
            <a:r>
              <a:rPr lang="en-US" sz="2400" dirty="0" smtClean="0"/>
              <a:t>time is called </a:t>
            </a:r>
            <a:r>
              <a:rPr lang="en-US" sz="2400" dirty="0"/>
              <a:t>future </a:t>
            </a:r>
            <a:r>
              <a:rPr lang="en-US" sz="2400" dirty="0" smtClean="0"/>
              <a:t>tense</a:t>
            </a:r>
            <a:endParaRPr lang="en-US" sz="2400" dirty="0"/>
          </a:p>
        </p:txBody>
      </p:sp>
      <p:sp>
        <p:nvSpPr>
          <p:cNvPr id="23" name="Down Arrow 22"/>
          <p:cNvSpPr/>
          <p:nvPr/>
        </p:nvSpPr>
        <p:spPr>
          <a:xfrm>
            <a:off x="3505200" y="40386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200" dirty="0" smtClean="0"/>
              <a:t>         The time of  the action of verb is called “Tense’’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                        What is the definition of  Tense?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  <p:bldP spid="20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5562600"/>
            <a:ext cx="85344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/>
              <a:t> The structure of </a:t>
            </a:r>
            <a:r>
              <a:rPr lang="en-US" sz="2400" dirty="0"/>
              <a:t>future</a:t>
            </a:r>
            <a:r>
              <a:rPr lang="en-GB" sz="2400" dirty="0" smtClean="0"/>
              <a:t> Indefinite tense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096000"/>
            <a:ext cx="86106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400" dirty="0" smtClean="0"/>
              <a:t>Sub+ </a:t>
            </a:r>
            <a:r>
              <a:rPr lang="en-GB" sz="2400" dirty="0"/>
              <a:t>(shall/will</a:t>
            </a:r>
            <a:r>
              <a:rPr lang="en-GB" sz="2400" dirty="0" smtClean="0"/>
              <a:t>+(main)v1+ob/</a:t>
            </a:r>
            <a:r>
              <a:rPr lang="en-GB" sz="2400" dirty="0" err="1" smtClean="0"/>
              <a:t>exten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71800" y="0"/>
            <a:ext cx="5943600" cy="954107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Subject(he/she/It/any singular name) takes  helping  verb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990600"/>
            <a:ext cx="5867400" cy="1200329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shall/will/shall be/will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be/shall have/shall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have/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shall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have been/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shall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have been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  <p:sp>
        <p:nvSpPr>
          <p:cNvPr id="21" name="Down Arrow 20"/>
          <p:cNvSpPr/>
          <p:nvPr/>
        </p:nvSpPr>
        <p:spPr>
          <a:xfrm>
            <a:off x="5410200" y="914400"/>
            <a:ext cx="762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200" y="-15389"/>
            <a:ext cx="2819400" cy="1938992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Subject-Verb agreement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38992"/>
            <a:ext cx="8458200" cy="23028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4800" y="4267200"/>
            <a:ext cx="8534400" cy="584775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She will cook rice.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4800600"/>
            <a:ext cx="84582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future  Indefinite  Tense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7" grpId="0" animBg="1"/>
      <p:bldP spid="19" grpId="0" animBg="1"/>
      <p:bldP spid="22" grpId="0" animBg="1"/>
      <p:bldP spid="20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763000" cy="28051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04800" y="4267200"/>
            <a:ext cx="86868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4400" dirty="0" smtClean="0"/>
              <a:t>Future  continuous  tense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276600"/>
            <a:ext cx="87630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4400" dirty="0" smtClean="0"/>
              <a:t>The girl will be drawing the picture.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5334000"/>
            <a:ext cx="87630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3200" dirty="0" smtClean="0"/>
              <a:t>Structure:</a:t>
            </a:r>
          </a:p>
          <a:p>
            <a:r>
              <a:rPr lang="en-GB" sz="3200" dirty="0" smtClean="0"/>
              <a:t>Sub</a:t>
            </a:r>
            <a:r>
              <a:rPr lang="en-GB" sz="3200" dirty="0"/>
              <a:t>+ </a:t>
            </a:r>
            <a:r>
              <a:rPr lang="en-GB" sz="3200" dirty="0" smtClean="0"/>
              <a:t>shall be/will </a:t>
            </a:r>
            <a:r>
              <a:rPr lang="en-GB" sz="3200" dirty="0"/>
              <a:t>be +</a:t>
            </a:r>
            <a:r>
              <a:rPr lang="en-GB" sz="3200" dirty="0" smtClean="0"/>
              <a:t>v1+ing+ob/</a:t>
            </a:r>
            <a:r>
              <a:rPr lang="en-GB" sz="3200" dirty="0" err="1" smtClean="0"/>
              <a:t>exten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6193"/>
            <a:ext cx="4724400" cy="4770537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pPr>
              <a:buFont typeface="Wingdings" pitchFamily="2" charset="2"/>
              <a:buChar char="v"/>
            </a:pPr>
            <a:endParaRPr lang="en-GB" sz="2800" dirty="0"/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r>
              <a:rPr lang="en-GB" sz="4000" dirty="0" smtClean="0"/>
              <a:t>He will have </a:t>
            </a:r>
            <a:r>
              <a:rPr lang="en-GB" sz="4000" dirty="0" err="1" smtClean="0"/>
              <a:t>writen</a:t>
            </a:r>
            <a:r>
              <a:rPr lang="en-GB" sz="4000" dirty="0" smtClean="0"/>
              <a:t> a letter.</a:t>
            </a:r>
          </a:p>
          <a:p>
            <a:pPr>
              <a:buFont typeface="Wingdings" pitchFamily="2" charset="2"/>
              <a:buChar char="v"/>
            </a:pPr>
            <a:endParaRPr lang="en-GB" sz="2800" dirty="0"/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endParaRPr lang="en-GB" sz="2800" dirty="0"/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  <a:p>
            <a:pPr>
              <a:buFont typeface="Wingdings" pitchFamily="2" charset="2"/>
              <a:buChar char="v"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" y="4724400"/>
            <a:ext cx="8953500" cy="261610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dirty="0" smtClean="0"/>
              <a:t>          </a:t>
            </a:r>
          </a:p>
          <a:p>
            <a:pPr>
              <a:buFont typeface="Wingdings" pitchFamily="2" charset="2"/>
              <a:buChar char="v"/>
            </a:pPr>
            <a:r>
              <a:rPr lang="en-GB" sz="4000" dirty="0" err="1" smtClean="0"/>
              <a:t>Struct:Sub+shall</a:t>
            </a:r>
            <a:r>
              <a:rPr lang="en-GB" sz="4000" dirty="0" smtClean="0"/>
              <a:t> have/will </a:t>
            </a:r>
            <a:r>
              <a:rPr lang="en-GB" sz="4000" dirty="0" err="1" smtClean="0"/>
              <a:t>have+main</a:t>
            </a:r>
            <a:r>
              <a:rPr lang="en-GB" sz="4000" dirty="0" smtClean="0"/>
              <a:t> v3+ob/</a:t>
            </a:r>
            <a:r>
              <a:rPr lang="en-GB" sz="4000" dirty="0" err="1" smtClean="0"/>
              <a:t>exten</a:t>
            </a:r>
            <a:endParaRPr lang="en-GB" sz="4000" dirty="0" smtClean="0"/>
          </a:p>
          <a:p>
            <a:pPr>
              <a:buFont typeface="Wingdings" pitchFamily="2" charset="2"/>
              <a:buChar char="v"/>
            </a:pPr>
            <a:endParaRPr lang="en-GB" sz="2800" dirty="0"/>
          </a:p>
          <a:p>
            <a:pPr>
              <a:buFont typeface="Wingdings" pitchFamily="2" charset="2"/>
              <a:buChar char="v"/>
            </a:pPr>
            <a:endParaRPr lang="en-GB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3429000"/>
            <a:ext cx="88392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dirty="0" smtClean="0"/>
              <a:t>                    </a:t>
            </a:r>
            <a:r>
              <a:rPr lang="en-GB" sz="4400" dirty="0" err="1" smtClean="0"/>
              <a:t>Fure</a:t>
            </a:r>
            <a:r>
              <a:rPr lang="en-GB" sz="4400" dirty="0" smtClean="0"/>
              <a:t>  Perfect Tense</a:t>
            </a:r>
          </a:p>
          <a:p>
            <a:endParaRPr lang="en-GB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6193"/>
            <a:ext cx="4038600" cy="32528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1411</TotalTime>
  <Words>421</Words>
  <Application>Microsoft Office PowerPoint</Application>
  <PresentationFormat>On-screen Show (4:3)</PresentationFormat>
  <Paragraphs>93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PowerPoint Presentation</vt:lpstr>
      <vt:lpstr>IDENTITY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MONWAR HOSSEN</dc:title>
  <dc:creator>Tahirul islam</dc:creator>
  <cp:lastModifiedBy>HCC</cp:lastModifiedBy>
  <cp:revision>474</cp:revision>
  <dcterms:created xsi:type="dcterms:W3CDTF">2006-08-16T00:00:00Z</dcterms:created>
  <dcterms:modified xsi:type="dcterms:W3CDTF">2016-03-04T05:29:00Z</dcterms:modified>
</cp:coreProperties>
</file>