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50" r:id="rId3"/>
    <p:sldMasterId id="2147483767" r:id="rId4"/>
    <p:sldMasterId id="2147483785" r:id="rId5"/>
    <p:sldMasterId id="2147483809" r:id="rId6"/>
    <p:sldMasterId id="2147483827" r:id="rId7"/>
    <p:sldMasterId id="2147483844" r:id="rId8"/>
    <p:sldMasterId id="2147483856" r:id="rId9"/>
    <p:sldMasterId id="2147483874" r:id="rId10"/>
  </p:sldMasterIdLst>
  <p:sldIdLst>
    <p:sldId id="256" r:id="rId11"/>
    <p:sldId id="260" r:id="rId12"/>
    <p:sldId id="259" r:id="rId13"/>
    <p:sldId id="261" r:id="rId14"/>
    <p:sldId id="271" r:id="rId15"/>
    <p:sldId id="274" r:id="rId16"/>
    <p:sldId id="273" r:id="rId17"/>
    <p:sldId id="257" r:id="rId18"/>
    <p:sldId id="262" r:id="rId19"/>
    <p:sldId id="272" r:id="rId20"/>
    <p:sldId id="275" r:id="rId21"/>
    <p:sldId id="263" r:id="rId22"/>
    <p:sldId id="266" r:id="rId23"/>
    <p:sldId id="267" r:id="rId24"/>
    <p:sldId id="269" r:id="rId25"/>
    <p:sldId id="268" r:id="rId26"/>
    <p:sldId id="270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3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711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184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34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16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436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98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90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1184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46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5301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595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79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468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471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60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3587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10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932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39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008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79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9667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651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87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700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545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437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174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71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8257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8490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40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1736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63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85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742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720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966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1606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0071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670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5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50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364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253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049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44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19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261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94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40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344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0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58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43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2756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076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477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2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473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1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6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16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3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18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0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57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9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4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11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85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3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8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53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6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1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1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89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4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16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47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65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39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8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2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7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5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39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924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43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147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8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65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30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29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007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8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33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635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5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0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3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2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17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52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45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28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651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32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85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6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7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982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608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75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4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8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9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2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02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15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661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63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84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7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84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51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99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56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79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27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66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7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1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481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32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12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864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49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74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29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033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169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4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5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9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6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20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1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8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66ED5E-31F1-4194-992A-49807078AB8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DF65C4-F254-4333-B292-C645B682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8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Curved Up Ribbon 9"/>
          <p:cNvSpPr/>
          <p:nvPr/>
        </p:nvSpPr>
        <p:spPr>
          <a:xfrm>
            <a:off x="2072745" y="5500468"/>
            <a:ext cx="8084129" cy="1554480"/>
          </a:xfrm>
          <a:prstGeom prst="ellipse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7636">
            <a:off x="12462942" y="4796633"/>
            <a:ext cx="3345321" cy="22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07 0.075 L -0.21941 -0.29468 C -0.21967 -0.30695 -0.21967 -0.31945 -0.22032 -0.33148 C -0.22188 -0.36065 -0.22149 -0.34028 -0.22396 -0.3588 C -0.22474 -0.36505 -0.225 -0.3713 -0.22579 -0.37709 C -0.22618 -0.38079 -0.22722 -0.38311 -0.22774 -0.38635 C -0.2306 -0.40903 -0.22813 -0.39908 -0.23125 -0.41713 C -0.23243 -0.42315 -0.23373 -0.42917 -0.2349 -0.43542 C -0.23646 -0.4426 -0.2379 -0.45 -0.23946 -0.45672 C -0.2405 -0.45996 -0.24154 -0.46273 -0.24219 -0.46574 C -0.24389 -0.47246 -0.24558 -0.48426 -0.24688 -0.49028 C -0.24766 -0.49375 -0.2487 -0.49607 -0.24948 -0.49931 C -0.25027 -0.50232 -0.25053 -0.50648 -0.25144 -0.50857 C -0.25248 -0.51135 -0.25391 -0.51042 -0.25508 -0.51158 C -0.25639 -0.51343 -0.25756 -0.51667 -0.25873 -0.5176 C -0.26185 -0.52084 -0.26485 -0.52176 -0.26784 -0.52385 C -0.27514 -0.52917 -0.26797 -0.52408 -0.27514 -0.53287 C -0.27644 -0.53449 -0.27774 -0.53473 -0.27891 -0.53611 C -0.28529 -0.54422 -0.28008 -0.53959 -0.28529 -0.54815 C -0.2862 -0.54977 -0.28724 -0.55 -0.28803 -0.55139 C -0.29154 -0.55718 -0.2905 -0.55811 -0.29349 -0.56667 C -0.29441 -0.56922 -0.29558 -0.57014 -0.29623 -0.57269 C -0.30326 -0.59838 -0.30014 -0.58912 -0.30352 -0.60926 C -0.30482 -0.61574 -0.30691 -0.6257 -0.30821 -0.63079 L -0.31094 -0.65811 C -0.3112 -0.66135 -0.31133 -0.66482 -0.31185 -0.66736 C -0.31303 -0.67454 -0.31433 -0.68172 -0.3155 -0.68866 C -0.31902 -0.71227 -0.3125 -0.68056 -0.31915 -0.71019 C -0.31967 -0.71551 -0.32045 -0.72523 -0.32188 -0.72848 C -0.32292 -0.73102 -0.32435 -0.73056 -0.32553 -0.73148 C -0.32774 -0.73357 -0.32982 -0.73588 -0.33191 -0.73773 C -0.33308 -0.73889 -0.33451 -0.73959 -0.33555 -0.74074 C -0.33659 -0.74167 -0.3375 -0.74306 -0.33829 -0.74375 C -0.33959 -0.74491 -0.34089 -0.74584 -0.34193 -0.74676 C -0.34297 -0.74792 -0.34389 -0.74931 -0.3448 -0.74977 C -0.34662 -0.75139 -0.34844 -0.75186 -0.35027 -0.75278 L -0.36954 -0.74977 C -0.37357 -0.74908 -0.37748 -0.74931 -0.38139 -0.74676 C -0.38256 -0.7463 -0.38321 -0.74236 -0.38412 -0.74074 C -0.38503 -0.73936 -0.38607 -0.73912 -0.38685 -0.73773 C -0.38881 -0.73519 -0.39454 -0.72616 -0.39701 -0.71922 C -0.39792 -0.71667 -0.39883 -0.71366 -0.39961 -0.71019 C -0.40079 -0.70579 -0.40365 -0.68866 -0.4043 -0.68565 C -0.40508 -0.68172 -0.40625 -0.67801 -0.40704 -0.67338 C -0.40847 -0.66574 -0.40925 -0.65672 -0.41068 -0.64908 C -0.41719 -0.61644 -0.40704 -0.66621 -0.41524 -0.63079 C -0.41667 -0.625 -0.41758 -0.61852 -0.41889 -0.6125 C -0.42917 -0.5669 -0.41485 -0.6294 -0.42435 -0.59098 C -0.42514 -0.5882 -0.4254 -0.58449 -0.42618 -0.58195 C -0.42696 -0.5801 -0.428 -0.57986 -0.42904 -0.57871 C -0.4306 -0.57315 -0.43217 -0.56713 -0.43438 -0.56343 C -0.43633 -0.56088 -0.43829 -0.56111 -0.43998 -0.55741 C -0.44441 -0.54746 -0.44089 -0.55348 -0.44727 -0.54815 C -0.44948 -0.54653 -0.45157 -0.54306 -0.45365 -0.54213 C -0.46133 -0.53912 -0.48269 -0.53334 -0.49389 -0.52986 C -0.49701 -0.52778 -0.5 -0.52477 -0.50313 -0.52385 C -0.5099 -0.52199 -0.51498 -0.5213 -0.52136 -0.5176 C -0.52292 -0.5169 -0.52435 -0.51574 -0.52592 -0.51459 C -0.52956 -0.51574 -0.53334 -0.51551 -0.53685 -0.5176 C -0.53816 -0.51852 -0.53868 -0.52246 -0.53972 -0.52385 C -0.54258 -0.52755 -0.54428 -0.52686 -0.54688 -0.52686 L -0.54688 -0.52662 " pathEditMode="relative" rAng="0" ptsTypes="AAAAAAAAAAAAAAAAAAAAAAAAAAAAAAAAAAAAAAAAAAAAAAAAAAAAAAAAAAAAAA">
                                      <p:cBhvr>
                                        <p:cTn id="12" dur="6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4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96" y="0"/>
            <a:ext cx="5773002" cy="6899442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0" y="2092188"/>
            <a:ext cx="5592642" cy="271506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9228406" y="1575582"/>
            <a:ext cx="253218" cy="4754879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5058065" y="880743"/>
            <a:ext cx="6324168" cy="53519"/>
          </a:xfrm>
          <a:prstGeom prst="straightConnector1">
            <a:avLst/>
          </a:prstGeom>
          <a:ln w="130175" cmpd="thinThick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336215" y="934262"/>
            <a:ext cx="46018" cy="4779577"/>
          </a:xfrm>
          <a:prstGeom prst="straightConnector1">
            <a:avLst/>
          </a:prstGeom>
          <a:ln w="130175" cmpd="thinThick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905713" y="5513751"/>
            <a:ext cx="6476520" cy="19330"/>
          </a:xfrm>
          <a:prstGeom prst="straightConnector1">
            <a:avLst/>
          </a:prstGeom>
          <a:ln w="130175" cmpd="thinThick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74293" y="890718"/>
            <a:ext cx="59578" cy="4588844"/>
          </a:xfrm>
          <a:prstGeom prst="straightConnector1">
            <a:avLst/>
          </a:prstGeom>
          <a:ln w="130175" cmpd="thinThick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7372" r="7198" b="6878"/>
          <a:stretch/>
        </p:blipFill>
        <p:spPr>
          <a:xfrm>
            <a:off x="5490596" y="1134857"/>
            <a:ext cx="5459105" cy="4039737"/>
          </a:xfrm>
          <a:prstGeom prst="rect">
            <a:avLst/>
          </a:prstGeom>
        </p:spPr>
      </p:pic>
      <p:sp>
        <p:nvSpPr>
          <p:cNvPr id="36" name="Horizontal Scroll 35"/>
          <p:cNvSpPr/>
          <p:nvPr/>
        </p:nvSpPr>
        <p:spPr>
          <a:xfrm>
            <a:off x="482558" y="468160"/>
            <a:ext cx="2983974" cy="565177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372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3" y="1463396"/>
            <a:ext cx="10882397" cy="3223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3" y="2465653"/>
            <a:ext cx="2860355" cy="3223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8" y="2465653"/>
            <a:ext cx="2274870" cy="2380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78" y="2619448"/>
            <a:ext cx="2842381" cy="306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33" y="2619519"/>
            <a:ext cx="3274786" cy="26198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3" y="1369242"/>
            <a:ext cx="11339316" cy="51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258" b="71951"/>
          <a:stretch/>
        </p:blipFill>
        <p:spPr>
          <a:xfrm>
            <a:off x="1" y="2047162"/>
            <a:ext cx="12192000" cy="3050085"/>
          </a:xfrm>
        </p:spPr>
      </p:pic>
      <p:sp>
        <p:nvSpPr>
          <p:cNvPr id="2" name="Flowchart: Decision 1"/>
          <p:cNvSpPr/>
          <p:nvPr/>
        </p:nvSpPr>
        <p:spPr>
          <a:xfrm>
            <a:off x="3603008" y="-23379"/>
            <a:ext cx="4844956" cy="103331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-420915" y="841829"/>
            <a:ext cx="12801601" cy="6262914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মনিন্দ্রা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১৪২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১.৪২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60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5" b="39420"/>
          <a:stretch/>
        </p:blipFill>
        <p:spPr>
          <a:xfrm>
            <a:off x="9249074" y="551543"/>
            <a:ext cx="2519155" cy="5814026"/>
          </a:xfrm>
        </p:spPr>
      </p:pic>
      <p:sp>
        <p:nvSpPr>
          <p:cNvPr id="2" name="Sun 1"/>
          <p:cNvSpPr/>
          <p:nvPr/>
        </p:nvSpPr>
        <p:spPr>
          <a:xfrm>
            <a:off x="1" y="-98324"/>
            <a:ext cx="1573350" cy="129973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n 2"/>
          <p:cNvSpPr/>
          <p:nvPr/>
        </p:nvSpPr>
        <p:spPr>
          <a:xfrm>
            <a:off x="1" y="245660"/>
            <a:ext cx="9539784" cy="6237027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029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4653886" y="1860359"/>
            <a:ext cx="2142698" cy="111911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0" y="-186805"/>
            <a:ext cx="1364776" cy="746363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777922" y="1016758"/>
            <a:ext cx="10959152" cy="494049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১.৮০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914400" indent="-914400" algn="ctr">
              <a:buAutoNum type="arabicParenR"/>
            </a:pP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১.৮০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মিটারকে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52950" y="177800"/>
            <a:ext cx="2184400" cy="27940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73100" y="2679700"/>
            <a:ext cx="9944100" cy="27940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marL="514350" indent="-514350" algn="ctr">
              <a:buAutoNum type="arabicPeriod"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একপাশের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849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-667657" y="5254172"/>
            <a:ext cx="4513942" cy="3860800"/>
          </a:xfrm>
          <a:prstGeom prst="cloud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2 -0.08774 L 0.03502 -0.08727 C 0.0388 -0.08889 0.04271 -0.09028 0.04661 -0.0926 C 0.04805 -0.09329 0.04896 -0.0963 0.05039 -0.09723 C 0.05208 -0.09862 0.0539 -0.09885 0.0556 -0.09908 C 0.0569 -0.10116 0.05807 -0.10371 0.0595 -0.10417 C 0.0595 -0.10394 0.06927 -0.11042 0.07122 -0.11181 C 0.07252 -0.1125 0.07383 -0.11297 0.075 -0.11389 C 0.07669 -0.11482 0.07864 -0.1169 0.08034 -0.11875 C 0.08151 -0.12014 0.08268 -0.122 0.08411 -0.12408 C 0.08724 -0.12639 0.09271 -0.12709 0.0957 -0.12755 C 0.097 -0.12963 0.09831 -0.13149 0.09974 -0.13288 C 0.10078 -0.13334 0.10234 -0.13403 0.10351 -0.13542 C 0.10885 -0.14121 0.11172 -0.14561 0.11654 -0.15163 C 0.11784 -0.15348 0.11901 -0.15487 0.12044 -0.15625 C 0.12161 -0.15834 0.12292 -0.15834 0.12422 -0.15926 C 0.13307 -0.17014 0.12904 -0.16621 0.13594 -0.17061 C 0.13659 -0.172 0.14349 -0.18149 0.14505 -0.18218 C 0.14661 -0.18334 0.14844 -0.18426 0.15013 -0.18473 C 0.15156 -0.18588 0.15286 -0.18681 0.15404 -0.18727 C 0.1651 -0.20047 0.15117 -0.18473 0.16185 -0.19491 C 0.17174 -0.20371 0.15989 -0.19561 0.16953 -0.20186 C 0.17461 -0.20741 0.17617 -0.21135 0.18125 -0.2132 C 0.18372 -0.21459 0.18659 -0.21505 0.18893 -0.21575 C 0.19023 -0.21644 0.19167 -0.2176 0.19297 -0.2176 C 0.19466 -0.21899 0.19648 -0.21968 0.19818 -0.22084 C 0.20065 -0.222 0.20312 -0.22454 0.20586 -0.22524 C 0.21068 -0.22732 0.21549 -0.22639 0.22005 -0.22778 C 0.22305 -0.22778 0.22617 -0.22917 0.22917 -0.23033 C 0.23086 -0.23033 0.23268 -0.23172 0.23437 -0.23218 C 0.23568 -0.23357 0.23698 -0.23473 0.23828 -0.23473 C 0.24297 -0.23612 0.24779 -0.23612 0.2526 -0.23727 C 0.25989 -0.24352 0.25833 -0.24352 0.2694 -0.24445 L 0.38984 -0.24607 C 0.3987 -0.25186 0.38789 -0.24607 0.40404 -0.25139 C 0.40547 -0.25186 0.40638 -0.25371 0.40794 -0.25371 C 0.41133 -0.2551 0.41484 -0.2551 0.41836 -0.25625 C 0.42005 -0.25625 0.42174 -0.25764 0.42357 -0.2588 C 0.43164 -0.26158 0.43294 -0.26065 0.44154 -0.26598 C 0.44596 -0.26783 0.45182 -0.27223 0.45586 -0.27292 L 0.47018 -0.27477 C 0.47357 -0.27663 0.47708 -0.27778 0.48034 -0.27987 C 0.48177 -0.28033 0.48307 -0.28172 0.48424 -0.28218 C 0.48646 -0.28357 0.48867 -0.28357 0.49088 -0.28473 C 0.50794 -0.29306 0.49088 -0.28473 0.5039 -0.29375 C 0.50547 -0.29491 0.50729 -0.29584 0.50898 -0.2963 C 0.51029 -0.29746 0.51159 -0.29931 0.51289 -0.3007 C 0.51419 -0.30325 0.51523 -0.30649 0.5168 -0.30811 C 0.51784 -0.3095 0.51927 -0.31019 0.52057 -0.31088 C 0.522 -0.31343 0.52318 -0.31598 0.52448 -0.31783 C 0.52695 -0.32176 0.53008 -0.32362 0.53229 -0.32732 C 0.54362 -0.34769 0.52917 -0.32223 0.5401 -0.33936 C 0.54154 -0.34144 0.54258 -0.34375 0.54401 -0.3463 C 0.5457 -0.34885 0.54739 -0.3507 0.54922 -0.35325 C 0.54961 -0.3551 0.54961 -0.35834 0.55052 -0.36042 C 0.55143 -0.36227 0.55312 -0.36343 0.5543 -0.36482 C 0.55573 -0.36737 0.55716 -0.36922 0.5582 -0.37176 C 0.56015 -0.37663 0.5612 -0.38241 0.56341 -0.38635 C 0.56458 -0.38889 0.56601 -0.39075 0.56732 -0.39329 C 0.56836 -0.39584 0.56875 -0.39908 0.56992 -0.40093 C 0.57213 -0.40463 0.5776 -0.41042 0.5776 -0.41019 C 0.57851 -0.41227 0.5789 -0.41528 0.58021 -0.41737 C 0.58138 -0.41922 0.5832 -0.41806 0.58398 -0.41922 C 0.58633 -0.42362 0.58711 -0.4301 0.58932 -0.4338 C 0.59049 -0.43635 0.59193 -0.4382 0.5931 -0.44075 C 0.59596 -0.447 0.59739 -0.45533 0.60091 -0.45973 L 0.60482 -0.46436 C 0.60573 -0.46667 0.60638 -0.46922 0.60742 -0.4713 C 0.60859 -0.47408 0.61042 -0.4757 0.6112 -0.47871 C 0.61224 -0.48149 0.61146 -0.48542 0.61263 -0.48797 C 0.61562 -0.49607 0.61953 -0.50209 0.62305 -0.5095 C 0.62617 -0.51621 0.62904 -0.52362 0.6319 -0.53125 C 0.63333 -0.5345 0.63476 -0.53727 0.63594 -0.54075 C 0.63672 -0.54306 0.6375 -0.54584 0.63841 -0.54792 C 0.64323 -0.55811 0.65065 -0.56922 0.65677 -0.57639 C 0.65781 -0.57801 0.65937 -0.5794 0.66055 -0.58079 C 0.66198 -0.58288 0.66263 -0.58635 0.66432 -0.58797 C 0.66549 -0.58936 0.66706 -0.58936 0.66836 -0.59005 C 0.67565 -0.59931 0.67708 -0.6007 0.68385 -0.61204 C 0.68385 -0.61158 0.69739 -0.63635 0.69805 -0.63797 C 0.69935 -0.64051 0.70091 -0.64213 0.70182 -0.64491 C 0.70286 -0.64746 0.70325 -0.65047 0.70456 -0.65232 C 0.70742 -0.65788 0.71367 -0.66922 0.71367 -0.66806 C 0.71849 -0.68658 0.71471 -0.67616 0.72656 -0.69769 L 0.73177 -0.70625 C 0.73216 -0.70903 0.73242 -0.71135 0.73307 -0.71343 C 0.73515 -0.71922 0.73906 -0.72338 0.74219 -0.72778 C 0.74349 -0.72987 0.74479 -0.73218 0.74557 -0.73473 C 0.747 -0.73704 0.74726 -0.74005 0.7487 -0.74167 C 0.75443 -0.75163 0.75846 -0.75625 0.76406 -0.7632 C 0.76836 -0.77593 0.76562 -0.76829 0.77461 -0.7845 C 0.77591 -0.78681 0.77643 -0.78982 0.77799 -0.79213 L 0.7862 -0.80163 C 0.7875 -0.80278 0.78906 -0.80463 0.78997 -0.80625 C 0.79101 -0.80834 0.79245 -0.81135 0.79401 -0.8132 C 0.79505 -0.81482 0.79661 -0.81482 0.79752 -0.81598 C 0.80078 -0.81875 0.80404 -0.82176 0.8069 -0.82524 C 0.81055 -0.82917 0.81367 -0.83496 0.81706 -0.83913 C 0.81862 -0.84051 0.81992 -0.84213 0.82122 -0.84399 C 0.82435 -0.84838 0.82669 -0.85394 0.82995 -0.85811 C 0.83164 -0.85996 0.8332 -0.86088 0.83489 -0.86297 C 0.83646 -0.86482 0.83776 -0.86783 0.83932 -0.86991 C 0.84258 -0.87431 0.84726 -0.87848 0.85091 -0.88195 C 0.86224 -0.90255 0.84779 -0.87709 0.85872 -0.89375 C 0.86015 -0.89584 0.86081 -0.89931 0.8625 -0.9007 C 0.86406 -0.90232 0.86562 -0.90232 0.86732 -0.90325 C 0.88125 -0.91945 0.86042 -0.89468 0.87682 -0.91274 C 0.87956 -0.91551 0.88164 -0.92084 0.88463 -0.922 C 0.88685 -0.92338 0.89101 -0.925 0.89323 -0.92709 C 0.90703 -0.9375 0.88841 -0.92547 0.90638 -0.93635 L 0.91445 -0.94075 C 0.91693 -0.94237 0.9194 -0.94491 0.92213 -0.94561 C 0.92591 -0.94676 0.93346 -0.94838 0.9375 -0.95047 C 0.9418 -0.95255 0.94635 -0.95625 0.95039 -0.95741 C 0.97565 -0.96389 0.95351 -0.95625 0.97135 -0.96227 C 0.98893 -0.96806 0.96224 -0.96042 0.99075 -0.9669 C 1.00521 -0.97038 0.99193 -0.96922 1.00781 -0.96922 " pathEditMode="relative" rAng="0" ptsTypes="AAAAAAAAAAAAAAAAAAAAAAAAAAAAAAAAAAAAAAAAAAAAAAAAAAAAAAAAAAAAAAAAAAAAAAAAAAAAAAAAAAAAAAAAAAAAAAAAAAAAAAAAAAAAAAAAAAAAA">
                                      <p:cBhvr>
                                        <p:cTn id="6" dur="9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33" y="-4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2576" y="3249628"/>
            <a:ext cx="5072986" cy="753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5993" y="1914694"/>
            <a:ext cx="4804011" cy="4176215"/>
          </a:xfrm>
          <a:prstGeom prst="rect">
            <a:avLst/>
          </a:prstGeom>
          <a:noFill/>
          <a:ln w="23495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4253" y="3048778"/>
            <a:ext cx="7373205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chemeClr val="bg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ছাগলনাইয়া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</a:t>
            </a:r>
          </a:p>
          <a:p>
            <a:endParaRPr lang="en-US" sz="36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b="26368"/>
          <a:stretch/>
        </p:blipFill>
        <p:spPr>
          <a:xfrm>
            <a:off x="8400198" y="1914694"/>
            <a:ext cx="3429000" cy="44901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Flowchart: Punched Tape 8"/>
          <p:cNvSpPr/>
          <p:nvPr/>
        </p:nvSpPr>
        <p:spPr>
          <a:xfrm>
            <a:off x="2115402" y="518615"/>
            <a:ext cx="4681182" cy="1082180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023866" y="1412499"/>
            <a:ext cx="3685736" cy="192039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104" y="3954988"/>
            <a:ext cx="3903260" cy="2062103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04/০3/২০২০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486984" y="0"/>
            <a:ext cx="2853829" cy="10576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/>
          <a:stretch/>
        </p:blipFill>
        <p:spPr>
          <a:xfrm>
            <a:off x="7149744" y="620930"/>
            <a:ext cx="4710159" cy="61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-Right Arrow 8"/>
          <p:cNvSpPr/>
          <p:nvPr/>
        </p:nvSpPr>
        <p:spPr>
          <a:xfrm>
            <a:off x="4353637" y="764276"/>
            <a:ext cx="2620370" cy="9280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37" y="2456598"/>
            <a:ext cx="10031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২৪.১.১-দৈর্ঘ্য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২৪.১.২-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মিলিমিটারে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91174" y="436727"/>
            <a:ext cx="4051497" cy="573888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78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মাপবে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23" y="436727"/>
            <a:ext cx="4159561" cy="57388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014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-60960" y="436726"/>
            <a:ext cx="4051497" cy="573888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778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মাপবে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39" y="436726"/>
            <a:ext cx="4159561" cy="57388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8" y="777922"/>
            <a:ext cx="5346084" cy="28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asure_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842" y="341194"/>
            <a:ext cx="11618794" cy="62216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090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64249" y="386835"/>
            <a:ext cx="10058400" cy="6639608"/>
            <a:chOff x="1364249" y="386835"/>
            <a:chExt cx="10058400" cy="66396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249" y="386835"/>
              <a:ext cx="10058400" cy="647116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17" t="5154" r="46268"/>
            <a:stretch/>
          </p:blipFill>
          <p:spPr>
            <a:xfrm>
              <a:off x="6393449" y="555277"/>
              <a:ext cx="532264" cy="6471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3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46" y="-14413"/>
            <a:ext cx="5158854" cy="6872413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1609570" y="-14413"/>
            <a:ext cx="4360457" cy="296179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1108012" y="2671504"/>
            <a:ext cx="5363571" cy="302980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10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7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9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713</TotalTime>
  <Words>186</Words>
  <Application>Microsoft Office PowerPoint</Application>
  <PresentationFormat>Widescreen</PresentationFormat>
  <Paragraphs>42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Calibri</vt:lpstr>
      <vt:lpstr>Calibri Light</vt:lpstr>
      <vt:lpstr>Century Schoolbook</vt:lpstr>
      <vt:lpstr>Corbel</vt:lpstr>
      <vt:lpstr>Garamond</vt:lpstr>
      <vt:lpstr>NikoshBAN</vt:lpstr>
      <vt:lpstr>Trebuchet MS</vt:lpstr>
      <vt:lpstr>Tw Cen MT</vt:lpstr>
      <vt:lpstr>Wingdings 3</vt:lpstr>
      <vt:lpstr>1_Droplet</vt:lpstr>
      <vt:lpstr>Droplet</vt:lpstr>
      <vt:lpstr>Facet</vt:lpstr>
      <vt:lpstr>Organic</vt:lpstr>
      <vt:lpstr>Retrospect</vt:lpstr>
      <vt:lpstr>Circuit</vt:lpstr>
      <vt:lpstr>1_Facet</vt:lpstr>
      <vt:lpstr>Feathered</vt:lpstr>
      <vt:lpstr>1_Organic</vt:lpstr>
      <vt:lpstr>2_Droplet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115</cp:revision>
  <dcterms:created xsi:type="dcterms:W3CDTF">2020-03-02T15:52:12Z</dcterms:created>
  <dcterms:modified xsi:type="dcterms:W3CDTF">2020-03-06T05:16:17Z</dcterms:modified>
</cp:coreProperties>
</file>