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70" r:id="rId3"/>
    <p:sldId id="267" r:id="rId4"/>
    <p:sldId id="257" r:id="rId5"/>
    <p:sldId id="268" r:id="rId6"/>
    <p:sldId id="258" r:id="rId7"/>
    <p:sldId id="259" r:id="rId8"/>
    <p:sldId id="260" r:id="rId9"/>
    <p:sldId id="261" r:id="rId10"/>
    <p:sldId id="262" r:id="rId11"/>
    <p:sldId id="264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2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74D0A4-A4D4-408A-9667-0755AC118BA6}" type="doc">
      <dgm:prSet loTypeId="urn:microsoft.com/office/officeart/2005/8/layout/radial5" loCatId="cycle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CBBBC90-3633-4A92-B94D-9385F4495641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সংখ্যা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পদ্ধতি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D67BACE1-B501-4A54-9AFF-FC80323A1C90}" type="parTrans" cxnId="{DAB160B9-F2DD-4217-8AC3-709DAE2E3384}">
      <dgm:prSet/>
      <dgm:spPr/>
      <dgm:t>
        <a:bodyPr/>
        <a:lstStyle/>
        <a:p>
          <a:endParaRPr lang="en-US"/>
        </a:p>
      </dgm:t>
    </dgm:pt>
    <dgm:pt modelId="{3954995D-BF97-4CF4-8DFE-DB1B1A885E2D}" type="sibTrans" cxnId="{DAB160B9-F2DD-4217-8AC3-709DAE2E3384}">
      <dgm:prSet/>
      <dgm:spPr/>
      <dgm:t>
        <a:bodyPr/>
        <a:lstStyle/>
        <a:p>
          <a:endParaRPr lang="en-US"/>
        </a:p>
      </dgm:t>
    </dgm:pt>
    <dgm:pt modelId="{9E889044-A70C-419F-BE77-A7282550F7DC}">
      <dgm:prSet phldrT="[Text]"/>
      <dgm:spPr/>
      <dgm:t>
        <a:bodyPr/>
        <a:lstStyle/>
        <a:p>
          <a:r>
            <a:rPr lang="en-US" b="0" dirty="0" err="1" smtClean="0">
              <a:latin typeface="NikoshBAN" pitchFamily="2" charset="0"/>
              <a:cs typeface="NikoshBAN" pitchFamily="2" charset="0"/>
            </a:rPr>
            <a:t>বাইনারি</a:t>
          </a:r>
          <a:endParaRPr lang="en-US" b="0" dirty="0">
            <a:latin typeface="NikoshBAN" pitchFamily="2" charset="0"/>
            <a:cs typeface="NikoshBAN" pitchFamily="2" charset="0"/>
          </a:endParaRPr>
        </a:p>
      </dgm:t>
    </dgm:pt>
    <dgm:pt modelId="{4D3DF4DB-8328-4FE2-A068-C2F6DAB0CB42}" type="parTrans" cxnId="{018B6982-FD48-4B8D-B6E9-2A03CE4355F4}">
      <dgm:prSet/>
      <dgm:spPr/>
      <dgm:t>
        <a:bodyPr/>
        <a:lstStyle/>
        <a:p>
          <a:endParaRPr lang="en-US"/>
        </a:p>
      </dgm:t>
    </dgm:pt>
    <dgm:pt modelId="{A52BCC72-861C-42AF-AC19-2F8133B30CB3}" type="sibTrans" cxnId="{018B6982-FD48-4B8D-B6E9-2A03CE4355F4}">
      <dgm:prSet/>
      <dgm:spPr/>
      <dgm:t>
        <a:bodyPr/>
        <a:lstStyle/>
        <a:p>
          <a:endParaRPr lang="en-US"/>
        </a:p>
      </dgm:t>
    </dgm:pt>
    <dgm:pt modelId="{FDC4F9A4-8054-48BD-930D-FAF99BDE6F1C}">
      <dgm:prSet phldrT="[Text]"/>
      <dgm:spPr/>
      <dgm:t>
        <a:bodyPr/>
        <a:lstStyle/>
        <a:p>
          <a:r>
            <a:rPr lang="en-US" b="1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দশমিক</a:t>
          </a:r>
          <a:endParaRPr lang="en-US" b="1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42E8AD86-746E-44ED-BA61-8DA69F308591}" type="parTrans" cxnId="{65EE1ADD-1CD7-4714-89F4-B6307DA7365C}">
      <dgm:prSet/>
      <dgm:spPr/>
      <dgm:t>
        <a:bodyPr/>
        <a:lstStyle/>
        <a:p>
          <a:endParaRPr lang="en-US"/>
        </a:p>
      </dgm:t>
    </dgm:pt>
    <dgm:pt modelId="{7093809F-B37A-4F72-8D3E-D888BE027BAA}" type="sibTrans" cxnId="{65EE1ADD-1CD7-4714-89F4-B6307DA7365C}">
      <dgm:prSet/>
      <dgm:spPr/>
      <dgm:t>
        <a:bodyPr/>
        <a:lstStyle/>
        <a:p>
          <a:endParaRPr lang="en-US"/>
        </a:p>
      </dgm:t>
    </dgm:pt>
    <dgm:pt modelId="{14504ABD-16D0-4B8B-B8AF-C6C17EDF07B4}">
      <dgm:prSet phldrT="[Text]"/>
      <dgm:spPr/>
      <dgm:t>
        <a:bodyPr/>
        <a:lstStyle/>
        <a:p>
          <a:r>
            <a:rPr lang="en-US" b="1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অকটাল</a:t>
          </a:r>
          <a:endParaRPr lang="en-US" b="1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A13DFF4B-7713-45BE-B8FD-F8FFB127DBAA}" type="parTrans" cxnId="{A07AD4C0-FEC2-4B33-91FC-E0DA2CAF2420}">
      <dgm:prSet/>
      <dgm:spPr/>
      <dgm:t>
        <a:bodyPr/>
        <a:lstStyle/>
        <a:p>
          <a:endParaRPr lang="en-US"/>
        </a:p>
      </dgm:t>
    </dgm:pt>
    <dgm:pt modelId="{9DC0589C-37E4-485E-83BF-D32AD4A24775}" type="sibTrans" cxnId="{A07AD4C0-FEC2-4B33-91FC-E0DA2CAF2420}">
      <dgm:prSet/>
      <dgm:spPr/>
      <dgm:t>
        <a:bodyPr/>
        <a:lstStyle/>
        <a:p>
          <a:endParaRPr lang="en-US"/>
        </a:p>
      </dgm:t>
    </dgm:pt>
    <dgm:pt modelId="{CB5A2CAE-0A1F-4174-8DDF-2A22BD142B94}">
      <dgm:prSet phldrT="[Text]" custT="1"/>
      <dgm:spPr/>
      <dgm:t>
        <a:bodyPr/>
        <a:lstStyle/>
        <a:p>
          <a:r>
            <a:rPr lang="en-US" sz="2800" b="1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হেক্সা</a:t>
          </a:r>
          <a:r>
            <a:rPr lang="en-US" sz="2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ডেসিম্যাল</a:t>
          </a:r>
          <a:endParaRPr lang="en-US" sz="2800" b="1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106783EE-ABE1-4436-8D68-7312BC0281ED}" type="parTrans" cxnId="{D49D391C-774D-4628-9957-C3CA0411CD0E}">
      <dgm:prSet/>
      <dgm:spPr/>
      <dgm:t>
        <a:bodyPr/>
        <a:lstStyle/>
        <a:p>
          <a:endParaRPr lang="en-US"/>
        </a:p>
      </dgm:t>
    </dgm:pt>
    <dgm:pt modelId="{B9BA102F-9BBD-40D4-9F03-EBC7CA91714B}" type="sibTrans" cxnId="{D49D391C-774D-4628-9957-C3CA0411CD0E}">
      <dgm:prSet/>
      <dgm:spPr/>
      <dgm:t>
        <a:bodyPr/>
        <a:lstStyle/>
        <a:p>
          <a:endParaRPr lang="en-US"/>
        </a:p>
      </dgm:t>
    </dgm:pt>
    <dgm:pt modelId="{AD75D6BA-9645-4F2F-BC5D-9866CE312D01}" type="pres">
      <dgm:prSet presAssocID="{CB74D0A4-A4D4-408A-9667-0755AC118BA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2E5D65-FAC5-4CA2-8FC8-F2E1A3ADD6C8}" type="pres">
      <dgm:prSet presAssocID="{2CBBBC90-3633-4A92-B94D-9385F4495641}" presName="centerShape" presStyleLbl="node0" presStyleIdx="0" presStyleCnt="1"/>
      <dgm:spPr/>
      <dgm:t>
        <a:bodyPr/>
        <a:lstStyle/>
        <a:p>
          <a:endParaRPr lang="en-US"/>
        </a:p>
      </dgm:t>
    </dgm:pt>
    <dgm:pt modelId="{0C944668-317D-4596-B26F-B831796AE383}" type="pres">
      <dgm:prSet presAssocID="{4D3DF4DB-8328-4FE2-A068-C2F6DAB0CB42}" presName="parTrans" presStyleLbl="sibTrans2D1" presStyleIdx="0" presStyleCnt="4"/>
      <dgm:spPr/>
      <dgm:t>
        <a:bodyPr/>
        <a:lstStyle/>
        <a:p>
          <a:endParaRPr lang="en-US"/>
        </a:p>
      </dgm:t>
    </dgm:pt>
    <dgm:pt modelId="{FA22ACE1-52E6-4B24-A10E-DCCF179F1D9B}" type="pres">
      <dgm:prSet presAssocID="{4D3DF4DB-8328-4FE2-A068-C2F6DAB0CB42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466107E9-CF4D-447B-BE60-850FE90D6306}" type="pres">
      <dgm:prSet presAssocID="{9E889044-A70C-419F-BE77-A7282550F7D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814693-D52D-400B-8E3F-F861308DA5DD}" type="pres">
      <dgm:prSet presAssocID="{42E8AD86-746E-44ED-BA61-8DA69F308591}" presName="parTrans" presStyleLbl="sibTrans2D1" presStyleIdx="1" presStyleCnt="4"/>
      <dgm:spPr/>
      <dgm:t>
        <a:bodyPr/>
        <a:lstStyle/>
        <a:p>
          <a:endParaRPr lang="en-US"/>
        </a:p>
      </dgm:t>
    </dgm:pt>
    <dgm:pt modelId="{EB9A95AF-8831-4303-9FDC-AB650CAF2E4A}" type="pres">
      <dgm:prSet presAssocID="{42E8AD86-746E-44ED-BA61-8DA69F308591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097E033B-A5C7-4A63-9BFF-04D42D3DCB60}" type="pres">
      <dgm:prSet presAssocID="{FDC4F9A4-8054-48BD-930D-FAF99BDE6F1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9A18A6-3B2C-4294-9EF8-D59C1671D7F0}" type="pres">
      <dgm:prSet presAssocID="{A13DFF4B-7713-45BE-B8FD-F8FFB127DBAA}" presName="parTrans" presStyleLbl="sibTrans2D1" presStyleIdx="2" presStyleCnt="4"/>
      <dgm:spPr/>
      <dgm:t>
        <a:bodyPr/>
        <a:lstStyle/>
        <a:p>
          <a:endParaRPr lang="en-US"/>
        </a:p>
      </dgm:t>
    </dgm:pt>
    <dgm:pt modelId="{55A20A5F-0BD1-426D-B5B7-4E45FC5291AE}" type="pres">
      <dgm:prSet presAssocID="{A13DFF4B-7713-45BE-B8FD-F8FFB127DBAA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46E43CD-C30D-4383-BB5D-777D9E1A25D7}" type="pres">
      <dgm:prSet presAssocID="{14504ABD-16D0-4B8B-B8AF-C6C17EDF07B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A274E1-CC89-4C5D-B568-61B7EB908E09}" type="pres">
      <dgm:prSet presAssocID="{106783EE-ABE1-4436-8D68-7312BC0281ED}" presName="parTrans" presStyleLbl="sibTrans2D1" presStyleIdx="3" presStyleCnt="4"/>
      <dgm:spPr/>
      <dgm:t>
        <a:bodyPr/>
        <a:lstStyle/>
        <a:p>
          <a:endParaRPr lang="en-US"/>
        </a:p>
      </dgm:t>
    </dgm:pt>
    <dgm:pt modelId="{B9C8A92C-A443-4EEE-8E6E-75FDF667B9F2}" type="pres">
      <dgm:prSet presAssocID="{106783EE-ABE1-4436-8D68-7312BC0281ED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BFC47D5D-F421-4D9D-AF69-12DC3C2D2E37}" type="pres">
      <dgm:prSet presAssocID="{CB5A2CAE-0A1F-4174-8DDF-2A22BD142B9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C0A2F7-6839-4201-890D-4C54E2B22D37}" type="presOf" srcId="{106783EE-ABE1-4436-8D68-7312BC0281ED}" destId="{B9C8A92C-A443-4EEE-8E6E-75FDF667B9F2}" srcOrd="1" destOrd="0" presId="urn:microsoft.com/office/officeart/2005/8/layout/radial5"/>
    <dgm:cxn modelId="{5A0C9AFB-3249-4A27-BEB9-8FE9E0714730}" type="presOf" srcId="{CB5A2CAE-0A1F-4174-8DDF-2A22BD142B94}" destId="{BFC47D5D-F421-4D9D-AF69-12DC3C2D2E37}" srcOrd="0" destOrd="0" presId="urn:microsoft.com/office/officeart/2005/8/layout/radial5"/>
    <dgm:cxn modelId="{D49D391C-774D-4628-9957-C3CA0411CD0E}" srcId="{2CBBBC90-3633-4A92-B94D-9385F4495641}" destId="{CB5A2CAE-0A1F-4174-8DDF-2A22BD142B94}" srcOrd="3" destOrd="0" parTransId="{106783EE-ABE1-4436-8D68-7312BC0281ED}" sibTransId="{B9BA102F-9BBD-40D4-9F03-EBC7CA91714B}"/>
    <dgm:cxn modelId="{A07AD4C0-FEC2-4B33-91FC-E0DA2CAF2420}" srcId="{2CBBBC90-3633-4A92-B94D-9385F4495641}" destId="{14504ABD-16D0-4B8B-B8AF-C6C17EDF07B4}" srcOrd="2" destOrd="0" parTransId="{A13DFF4B-7713-45BE-B8FD-F8FFB127DBAA}" sibTransId="{9DC0589C-37E4-485E-83BF-D32AD4A24775}"/>
    <dgm:cxn modelId="{65EE1ADD-1CD7-4714-89F4-B6307DA7365C}" srcId="{2CBBBC90-3633-4A92-B94D-9385F4495641}" destId="{FDC4F9A4-8054-48BD-930D-FAF99BDE6F1C}" srcOrd="1" destOrd="0" parTransId="{42E8AD86-746E-44ED-BA61-8DA69F308591}" sibTransId="{7093809F-B37A-4F72-8D3E-D888BE027BAA}"/>
    <dgm:cxn modelId="{2F16DC60-B4BB-44E8-8E05-949F56B6A259}" type="presOf" srcId="{CB74D0A4-A4D4-408A-9667-0755AC118BA6}" destId="{AD75D6BA-9645-4F2F-BC5D-9866CE312D01}" srcOrd="0" destOrd="0" presId="urn:microsoft.com/office/officeart/2005/8/layout/radial5"/>
    <dgm:cxn modelId="{A77509A8-B134-46CF-A2D4-D1E66C5E7BBD}" type="presOf" srcId="{4D3DF4DB-8328-4FE2-A068-C2F6DAB0CB42}" destId="{FA22ACE1-52E6-4B24-A10E-DCCF179F1D9B}" srcOrd="1" destOrd="0" presId="urn:microsoft.com/office/officeart/2005/8/layout/radial5"/>
    <dgm:cxn modelId="{62F6208D-50BB-46E9-B101-72CD8E4FEC66}" type="presOf" srcId="{4D3DF4DB-8328-4FE2-A068-C2F6DAB0CB42}" destId="{0C944668-317D-4596-B26F-B831796AE383}" srcOrd="0" destOrd="0" presId="urn:microsoft.com/office/officeart/2005/8/layout/radial5"/>
    <dgm:cxn modelId="{40D5AA3E-2415-4AA2-8C82-9E71B6960921}" type="presOf" srcId="{A13DFF4B-7713-45BE-B8FD-F8FFB127DBAA}" destId="{3E9A18A6-3B2C-4294-9EF8-D59C1671D7F0}" srcOrd="0" destOrd="0" presId="urn:microsoft.com/office/officeart/2005/8/layout/radial5"/>
    <dgm:cxn modelId="{A08CD9E6-1495-4C71-B285-5EC531C9E968}" type="presOf" srcId="{2CBBBC90-3633-4A92-B94D-9385F4495641}" destId="{912E5D65-FAC5-4CA2-8FC8-F2E1A3ADD6C8}" srcOrd="0" destOrd="0" presId="urn:microsoft.com/office/officeart/2005/8/layout/radial5"/>
    <dgm:cxn modelId="{D28841DA-4772-4A10-8507-FEAB7D05B8EB}" type="presOf" srcId="{42E8AD86-746E-44ED-BA61-8DA69F308591}" destId="{A3814693-D52D-400B-8E3F-F861308DA5DD}" srcOrd="0" destOrd="0" presId="urn:microsoft.com/office/officeart/2005/8/layout/radial5"/>
    <dgm:cxn modelId="{70FD0E1A-BE49-47FE-9BFD-8E920EB4BABD}" type="presOf" srcId="{106783EE-ABE1-4436-8D68-7312BC0281ED}" destId="{2AA274E1-CC89-4C5D-B568-61B7EB908E09}" srcOrd="0" destOrd="0" presId="urn:microsoft.com/office/officeart/2005/8/layout/radial5"/>
    <dgm:cxn modelId="{DFEDFDA7-3A99-40A8-A6AF-EF3AEDF77450}" type="presOf" srcId="{14504ABD-16D0-4B8B-B8AF-C6C17EDF07B4}" destId="{B46E43CD-C30D-4383-BB5D-777D9E1A25D7}" srcOrd="0" destOrd="0" presId="urn:microsoft.com/office/officeart/2005/8/layout/radial5"/>
    <dgm:cxn modelId="{A7F36BB2-5586-47B2-BA65-522B45CEBB9D}" type="presOf" srcId="{FDC4F9A4-8054-48BD-930D-FAF99BDE6F1C}" destId="{097E033B-A5C7-4A63-9BFF-04D42D3DCB60}" srcOrd="0" destOrd="0" presId="urn:microsoft.com/office/officeart/2005/8/layout/radial5"/>
    <dgm:cxn modelId="{EA9FAF9A-DBAF-49DF-B1FD-A46A01210FA0}" type="presOf" srcId="{42E8AD86-746E-44ED-BA61-8DA69F308591}" destId="{EB9A95AF-8831-4303-9FDC-AB650CAF2E4A}" srcOrd="1" destOrd="0" presId="urn:microsoft.com/office/officeart/2005/8/layout/radial5"/>
    <dgm:cxn modelId="{DAB160B9-F2DD-4217-8AC3-709DAE2E3384}" srcId="{CB74D0A4-A4D4-408A-9667-0755AC118BA6}" destId="{2CBBBC90-3633-4A92-B94D-9385F4495641}" srcOrd="0" destOrd="0" parTransId="{D67BACE1-B501-4A54-9AFF-FC80323A1C90}" sibTransId="{3954995D-BF97-4CF4-8DFE-DB1B1A885E2D}"/>
    <dgm:cxn modelId="{0C928F04-107E-4567-A541-FEE3BFA46440}" type="presOf" srcId="{9E889044-A70C-419F-BE77-A7282550F7DC}" destId="{466107E9-CF4D-447B-BE60-850FE90D6306}" srcOrd="0" destOrd="0" presId="urn:microsoft.com/office/officeart/2005/8/layout/radial5"/>
    <dgm:cxn modelId="{F972C371-9F42-442E-85A1-0BF031E598DD}" type="presOf" srcId="{A13DFF4B-7713-45BE-B8FD-F8FFB127DBAA}" destId="{55A20A5F-0BD1-426D-B5B7-4E45FC5291AE}" srcOrd="1" destOrd="0" presId="urn:microsoft.com/office/officeart/2005/8/layout/radial5"/>
    <dgm:cxn modelId="{018B6982-FD48-4B8D-B6E9-2A03CE4355F4}" srcId="{2CBBBC90-3633-4A92-B94D-9385F4495641}" destId="{9E889044-A70C-419F-BE77-A7282550F7DC}" srcOrd="0" destOrd="0" parTransId="{4D3DF4DB-8328-4FE2-A068-C2F6DAB0CB42}" sibTransId="{A52BCC72-861C-42AF-AC19-2F8133B30CB3}"/>
    <dgm:cxn modelId="{3AA5673A-1990-4284-B0B4-9C9905DC52B8}" type="presParOf" srcId="{AD75D6BA-9645-4F2F-BC5D-9866CE312D01}" destId="{912E5D65-FAC5-4CA2-8FC8-F2E1A3ADD6C8}" srcOrd="0" destOrd="0" presId="urn:microsoft.com/office/officeart/2005/8/layout/radial5"/>
    <dgm:cxn modelId="{EE78DD30-2B3C-4BE8-BB30-20DA965FCE0E}" type="presParOf" srcId="{AD75D6BA-9645-4F2F-BC5D-9866CE312D01}" destId="{0C944668-317D-4596-B26F-B831796AE383}" srcOrd="1" destOrd="0" presId="urn:microsoft.com/office/officeart/2005/8/layout/radial5"/>
    <dgm:cxn modelId="{18E9E9C7-3FD5-4478-9CD0-494F9DD783D4}" type="presParOf" srcId="{0C944668-317D-4596-B26F-B831796AE383}" destId="{FA22ACE1-52E6-4B24-A10E-DCCF179F1D9B}" srcOrd="0" destOrd="0" presId="urn:microsoft.com/office/officeart/2005/8/layout/radial5"/>
    <dgm:cxn modelId="{350AC0BD-AB19-404D-A1B7-FBD45DBBB1F2}" type="presParOf" srcId="{AD75D6BA-9645-4F2F-BC5D-9866CE312D01}" destId="{466107E9-CF4D-447B-BE60-850FE90D6306}" srcOrd="2" destOrd="0" presId="urn:microsoft.com/office/officeart/2005/8/layout/radial5"/>
    <dgm:cxn modelId="{46A60F8B-2CC5-4FDC-A7AD-41876F32A40C}" type="presParOf" srcId="{AD75D6BA-9645-4F2F-BC5D-9866CE312D01}" destId="{A3814693-D52D-400B-8E3F-F861308DA5DD}" srcOrd="3" destOrd="0" presId="urn:microsoft.com/office/officeart/2005/8/layout/radial5"/>
    <dgm:cxn modelId="{97F9E6AE-7BD5-40C8-9071-306DDFCF882A}" type="presParOf" srcId="{A3814693-D52D-400B-8E3F-F861308DA5DD}" destId="{EB9A95AF-8831-4303-9FDC-AB650CAF2E4A}" srcOrd="0" destOrd="0" presId="urn:microsoft.com/office/officeart/2005/8/layout/radial5"/>
    <dgm:cxn modelId="{9B9C3296-026D-4D2A-9A62-60E0E269D4E8}" type="presParOf" srcId="{AD75D6BA-9645-4F2F-BC5D-9866CE312D01}" destId="{097E033B-A5C7-4A63-9BFF-04D42D3DCB60}" srcOrd="4" destOrd="0" presId="urn:microsoft.com/office/officeart/2005/8/layout/radial5"/>
    <dgm:cxn modelId="{E85EB99E-CA30-4A5B-A337-6CFFAC1A2742}" type="presParOf" srcId="{AD75D6BA-9645-4F2F-BC5D-9866CE312D01}" destId="{3E9A18A6-3B2C-4294-9EF8-D59C1671D7F0}" srcOrd="5" destOrd="0" presId="urn:microsoft.com/office/officeart/2005/8/layout/radial5"/>
    <dgm:cxn modelId="{A323D337-50A9-4F97-827F-FD1C924D4416}" type="presParOf" srcId="{3E9A18A6-3B2C-4294-9EF8-D59C1671D7F0}" destId="{55A20A5F-0BD1-426D-B5B7-4E45FC5291AE}" srcOrd="0" destOrd="0" presId="urn:microsoft.com/office/officeart/2005/8/layout/radial5"/>
    <dgm:cxn modelId="{AEA6B8B8-969B-4D7B-A2AF-ECABE20017A6}" type="presParOf" srcId="{AD75D6BA-9645-4F2F-BC5D-9866CE312D01}" destId="{B46E43CD-C30D-4383-BB5D-777D9E1A25D7}" srcOrd="6" destOrd="0" presId="urn:microsoft.com/office/officeart/2005/8/layout/radial5"/>
    <dgm:cxn modelId="{DDFE814C-D94D-4750-AE25-FB0F2E8607C3}" type="presParOf" srcId="{AD75D6BA-9645-4F2F-BC5D-9866CE312D01}" destId="{2AA274E1-CC89-4C5D-B568-61B7EB908E09}" srcOrd="7" destOrd="0" presId="urn:microsoft.com/office/officeart/2005/8/layout/radial5"/>
    <dgm:cxn modelId="{A19DA0D4-F51A-4E50-B04B-CB0DD245AE60}" type="presParOf" srcId="{2AA274E1-CC89-4C5D-B568-61B7EB908E09}" destId="{B9C8A92C-A443-4EEE-8E6E-75FDF667B9F2}" srcOrd="0" destOrd="0" presId="urn:microsoft.com/office/officeart/2005/8/layout/radial5"/>
    <dgm:cxn modelId="{A23C9BAC-FB06-4A2E-AD4F-767DD22F139A}" type="presParOf" srcId="{AD75D6BA-9645-4F2F-BC5D-9866CE312D01}" destId="{BFC47D5D-F421-4D9D-AF69-12DC3C2D2E37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5C662-7CAB-4037-9C09-52E46E923801}" type="datetimeFigureOut">
              <a:rPr lang="en-US" smtClean="0"/>
              <a:t>08-Mar-20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0C184-2834-4622-825D-29C2F8C2D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415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86C5-A686-4E3C-A2B8-9903B0A1825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51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C49C-8566-4B58-A669-96D873CD058D}" type="datetimeFigureOut">
              <a:rPr lang="en-US" smtClean="0"/>
              <a:pPr/>
              <a:t>08-Mar-20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A6F0-ECD9-493D-BE1B-082C5E93A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C49C-8566-4B58-A669-96D873CD058D}" type="datetimeFigureOut">
              <a:rPr lang="en-US" smtClean="0"/>
              <a:pPr/>
              <a:t>08-Mar-20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A6F0-ECD9-493D-BE1B-082C5E93A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C49C-8566-4B58-A669-96D873CD058D}" type="datetimeFigureOut">
              <a:rPr lang="en-US" smtClean="0"/>
              <a:pPr/>
              <a:t>08-Mar-20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A6F0-ECD9-493D-BE1B-082C5E93A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C49C-8566-4B58-A669-96D873CD058D}" type="datetimeFigureOut">
              <a:rPr lang="en-US" smtClean="0"/>
              <a:pPr/>
              <a:t>08-Mar-20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A6F0-ECD9-493D-BE1B-082C5E93A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C49C-8566-4B58-A669-96D873CD058D}" type="datetimeFigureOut">
              <a:rPr lang="en-US" smtClean="0"/>
              <a:pPr/>
              <a:t>08-Mar-20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A6F0-ECD9-493D-BE1B-082C5E93A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C49C-8566-4B58-A669-96D873CD058D}" type="datetimeFigureOut">
              <a:rPr lang="en-US" smtClean="0"/>
              <a:pPr/>
              <a:t>08-Mar-20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A6F0-ECD9-493D-BE1B-082C5E93A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C49C-8566-4B58-A669-96D873CD058D}" type="datetimeFigureOut">
              <a:rPr lang="en-US" smtClean="0"/>
              <a:pPr/>
              <a:t>08-Mar-20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A6F0-ECD9-493D-BE1B-082C5E93A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C49C-8566-4B58-A669-96D873CD058D}" type="datetimeFigureOut">
              <a:rPr lang="en-US" smtClean="0"/>
              <a:pPr/>
              <a:t>08-Mar-20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A6F0-ECD9-493D-BE1B-082C5E93A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C49C-8566-4B58-A669-96D873CD058D}" type="datetimeFigureOut">
              <a:rPr lang="en-US" smtClean="0"/>
              <a:pPr/>
              <a:t>08-Mar-20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A6F0-ECD9-493D-BE1B-082C5E93A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C49C-8566-4B58-A669-96D873CD058D}" type="datetimeFigureOut">
              <a:rPr lang="en-US" smtClean="0"/>
              <a:pPr/>
              <a:t>08-Mar-20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A6F0-ECD9-493D-BE1B-082C5E93A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C49C-8566-4B58-A669-96D873CD058D}" type="datetimeFigureOut">
              <a:rPr lang="en-US" smtClean="0"/>
              <a:pPr/>
              <a:t>08-Mar-20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A6F0-ECD9-493D-BE1B-082C5E93A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8C49C-8566-4B58-A669-96D873CD058D}" type="datetimeFigureOut">
              <a:rPr lang="en-US" smtClean="0"/>
              <a:pPr/>
              <a:t>08-Mar-20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3A6F0-ECD9-493D-BE1B-082C5E93A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mdsony2011@g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71600" y="804952"/>
            <a:ext cx="6629400" cy="1252448"/>
          </a:xfrm>
          <a:prstGeom prst="rect">
            <a:avLst/>
          </a:prstGeom>
          <a:noFill/>
        </p:spPr>
        <p:txBody>
          <a:bodyPr wrap="none" rtlCol="0">
            <a:prstTxWarp prst="textDouble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115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ফুলের</a:t>
            </a:r>
            <a:r>
              <a:rPr lang="en-US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209800"/>
            <a:ext cx="5257800" cy="3733800"/>
          </a:xfrm>
          <a:prstGeom prst="ellipse">
            <a:avLst/>
          </a:prstGeom>
          <a:ln>
            <a:solidFill>
              <a:srgbClr val="002060"/>
            </a:solidFill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2613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457200"/>
            <a:ext cx="3048000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2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:</a:t>
            </a:r>
            <a:endParaRPr lang="en-US" sz="1100" dirty="0">
              <a:solidFill>
                <a:srgbClr val="66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524000"/>
            <a:ext cx="8458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4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সংখ্যাকে</a:t>
            </a:r>
            <a:r>
              <a:rPr lang="en-US" sz="4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বাইনারি</a:t>
            </a:r>
            <a:r>
              <a:rPr lang="en-US" sz="4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সংখ্যায়</a:t>
            </a:r>
            <a:r>
              <a:rPr lang="en-US" sz="4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রূপান্তর</a:t>
            </a:r>
            <a:r>
              <a:rPr lang="en-US" sz="4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:</a:t>
            </a:r>
          </a:p>
          <a:p>
            <a:endParaRPr lang="en-US" sz="2400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গ্রপ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 : ১০৫ = ?</a:t>
            </a:r>
          </a:p>
          <a:p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গ্রপ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 : ৫৭ = ?</a:t>
            </a:r>
          </a:p>
          <a:p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গ্রপ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গ 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 ৭৫ = ?</a:t>
            </a:r>
          </a:p>
          <a:p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গ্রপ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ঘ 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 ৪৯ =?</a:t>
            </a:r>
          </a:p>
          <a:p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গ্রপ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ঙ 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 ১৬৫ = ?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41487"/>
            <a:ext cx="8153400" cy="46166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:</a:t>
            </a:r>
            <a:endParaRPr lang="en-US" sz="54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914400" indent="-914400">
              <a:buAutoNum type="arabicParenBoth"/>
            </a:pPr>
            <a:endParaRPr lang="en-US" sz="4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914400" indent="-914400">
              <a:buAutoNum type="arabicParenBoth"/>
            </a:pP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তুলনামূলক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বিবরণ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>
              <a:buAutoNum type="arabicParenBoth"/>
            </a:pP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রূপান্তর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: </a:t>
            </a:r>
          </a:p>
          <a:p>
            <a:pPr marL="342900" indent="-342900"/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(ক)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অকটাল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/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(খ)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হেক্সাডেসিম্যাল</a:t>
            </a:r>
            <a:endParaRPr lang="en-US" sz="4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524000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/>
              <a:t>ধন্যবাদ</a:t>
            </a:r>
            <a:r>
              <a:rPr lang="en-US" sz="9600" dirty="0" smtClean="0"/>
              <a:t>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4292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01572"/>
            <a:ext cx="8229600" cy="65094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4000" dirty="0" smtClean="0"/>
          </a:p>
          <a:p>
            <a:pPr algn="ctr"/>
            <a:endParaRPr lang="en-US" sz="4000" dirty="0"/>
          </a:p>
          <a:p>
            <a:pPr algn="ctr"/>
            <a:r>
              <a:rPr lang="en-US" sz="4000" dirty="0" err="1" smtClean="0"/>
              <a:t>আ.ন.ম</a:t>
            </a:r>
            <a:r>
              <a:rPr lang="en-US" sz="4000" dirty="0" smtClean="0"/>
              <a:t> </a:t>
            </a:r>
            <a:r>
              <a:rPr lang="en-US" sz="4000" dirty="0" err="1" smtClean="0"/>
              <a:t>মাঈন</a:t>
            </a:r>
            <a:r>
              <a:rPr lang="en-US" sz="4000" dirty="0" smtClean="0"/>
              <a:t> </a:t>
            </a:r>
            <a:r>
              <a:rPr lang="en-US" sz="4000" dirty="0" err="1" smtClean="0"/>
              <a:t>উদ্দিন</a:t>
            </a:r>
            <a:r>
              <a:rPr lang="en-US" sz="4000" dirty="0" smtClean="0"/>
              <a:t> </a:t>
            </a:r>
          </a:p>
          <a:p>
            <a:pPr algn="ctr"/>
            <a:endParaRPr lang="en-US" sz="4400" dirty="0" smtClean="0"/>
          </a:p>
          <a:p>
            <a:pPr algn="ctr"/>
            <a:endParaRPr lang="en-US" sz="4000" dirty="0"/>
          </a:p>
          <a:p>
            <a:pPr algn="ctr"/>
            <a:endParaRPr lang="en-US" sz="4400" dirty="0" smtClean="0"/>
          </a:p>
          <a:p>
            <a:pPr algn="ctr"/>
            <a:endParaRPr lang="en-US" sz="3200" dirty="0" smtClean="0"/>
          </a:p>
          <a:p>
            <a:pPr algn="ctr"/>
            <a:r>
              <a:rPr lang="en-US" sz="2400" dirty="0" err="1" smtClean="0"/>
              <a:t>সিনিয়র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শিক্ষক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err="1" smtClean="0"/>
              <a:t>মাষ্টার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ট্রেইনার</a:t>
            </a:r>
            <a:r>
              <a:rPr lang="en-US" sz="2400" dirty="0" smtClean="0"/>
              <a:t> –</a:t>
            </a:r>
            <a:r>
              <a:rPr lang="en-US" sz="2400" smtClean="0"/>
              <a:t>আইসিটি</a:t>
            </a:r>
            <a:r>
              <a:rPr lang="en-US" sz="2400" dirty="0" smtClean="0"/>
              <a:t> (</a:t>
            </a:r>
            <a:r>
              <a:rPr lang="en-US" sz="2400" dirty="0" err="1" smtClean="0"/>
              <a:t>বিটিটি</a:t>
            </a:r>
            <a:r>
              <a:rPr lang="en-US" sz="2400" dirty="0" smtClean="0"/>
              <a:t> ও </a:t>
            </a:r>
            <a:r>
              <a:rPr lang="en-US" sz="2400" dirty="0" err="1" smtClean="0"/>
              <a:t>বিসিসি</a:t>
            </a:r>
            <a:r>
              <a:rPr lang="en-US" sz="2400" dirty="0" smtClean="0"/>
              <a:t>)</a:t>
            </a:r>
          </a:p>
          <a:p>
            <a:pPr algn="ctr"/>
            <a:r>
              <a:rPr lang="en-US" sz="2000" dirty="0" err="1" smtClean="0"/>
              <a:t>মোঃ</a:t>
            </a:r>
            <a:r>
              <a:rPr lang="en-US" sz="2000" dirty="0" smtClean="0"/>
              <a:t> </a:t>
            </a:r>
            <a:r>
              <a:rPr lang="en-US" sz="2000" dirty="0" err="1" smtClean="0"/>
              <a:t>ইলিয়াছ</a:t>
            </a:r>
            <a:r>
              <a:rPr lang="en-US" sz="2000" dirty="0" smtClean="0"/>
              <a:t> </a:t>
            </a:r>
            <a:r>
              <a:rPr lang="en-US" sz="2000" dirty="0" err="1" smtClean="0"/>
              <a:t>মিয়া</a:t>
            </a:r>
            <a:r>
              <a:rPr lang="en-US" sz="2000" dirty="0" smtClean="0"/>
              <a:t> </a:t>
            </a:r>
            <a:r>
              <a:rPr lang="en-US" sz="2000" dirty="0" err="1" smtClean="0"/>
              <a:t>চৌং</a:t>
            </a:r>
            <a:r>
              <a:rPr lang="en-US" sz="2000" dirty="0" smtClean="0"/>
              <a:t> </a:t>
            </a:r>
            <a:r>
              <a:rPr lang="en-US" sz="2000" dirty="0" err="1" smtClean="0"/>
              <a:t>উচ্চ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বিদ্যালয়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dirty="0" err="1" smtClean="0"/>
              <a:t>সদর,কক্সবাজার</a:t>
            </a:r>
            <a:r>
              <a:rPr lang="en-US" sz="2000" dirty="0" smtClean="0"/>
              <a:t>।</a:t>
            </a:r>
            <a:endParaRPr lang="en-US" sz="2800" dirty="0" smtClean="0"/>
          </a:p>
          <a:p>
            <a:endParaRPr lang="en-US" sz="100" dirty="0"/>
          </a:p>
          <a:p>
            <a:pPr algn="ctr"/>
            <a:r>
              <a:rPr lang="en-US" sz="2000" dirty="0" err="1" smtClean="0"/>
              <a:t>মোবাঃ</a:t>
            </a:r>
            <a:r>
              <a:rPr lang="en-US" sz="2000" dirty="0" smtClean="0"/>
              <a:t> ০১৮১৯৮৬৭৮৪০</a:t>
            </a:r>
          </a:p>
          <a:p>
            <a:pPr algn="ctr"/>
            <a:r>
              <a:rPr lang="en-US" sz="2000" dirty="0" smtClean="0">
                <a:solidFill>
                  <a:srgbClr val="00B050"/>
                </a:solidFill>
              </a:rPr>
              <a:t>Email: </a:t>
            </a:r>
            <a:r>
              <a:rPr lang="en-US" sz="2000" dirty="0" smtClean="0">
                <a:solidFill>
                  <a:srgbClr val="00B050"/>
                </a:solidFill>
                <a:hlinkClick r:id="rId2"/>
              </a:rPr>
              <a:t>mdsony2011@gmail.com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</a:p>
        </p:txBody>
      </p:sp>
      <p:pic>
        <p:nvPicPr>
          <p:cNvPr id="3" name="Picture 62" descr="C:\Users\Dider sir\Desktop\Image of desktop\20151104_09435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799" y="2168245"/>
            <a:ext cx="1676401" cy="236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Dider sir\Desktop\Image of desktop\FB_IMG_149302582563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14601"/>
            <a:ext cx="14518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ider sir\Desktop\Image of desktop\FB_IMG_149302582563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720" y="2514601"/>
            <a:ext cx="14518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70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0200" y="1524000"/>
            <a:ext cx="6477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১০</a:t>
            </a:r>
            <a:r>
              <a:rPr lang="en-US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 </a:t>
            </a:r>
            <a:r>
              <a:rPr lang="en-US" sz="7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7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4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solidFill>
                <a:srgbClr val="15039B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: ৪০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8287" y="5539680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lgerian" pitchFamily="82" charset="0"/>
              </a:rPr>
              <a:t>NUMBER SYSTEM</a:t>
            </a:r>
            <a:endParaRPr lang="en-US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lgerian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4242137"/>
            <a:ext cx="37338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Personal\Desktop\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2536276"/>
            <a:ext cx="1457325" cy="1705861"/>
          </a:xfrm>
          <a:prstGeom prst="rect">
            <a:avLst/>
          </a:prstGeom>
          <a:noFill/>
        </p:spPr>
      </p:pic>
      <p:pic>
        <p:nvPicPr>
          <p:cNvPr id="1027" name="Picture 3" descr="C:\Users\Personal\Desktop\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5" y="2688545"/>
            <a:ext cx="1457325" cy="1705861"/>
          </a:xfrm>
          <a:prstGeom prst="rect">
            <a:avLst/>
          </a:prstGeom>
          <a:noFill/>
        </p:spPr>
      </p:pic>
      <p:pic>
        <p:nvPicPr>
          <p:cNvPr id="1028" name="Picture 4" descr="C:\Users\Personal\Desktop\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9583" y="174483"/>
            <a:ext cx="1847850" cy="1836444"/>
          </a:xfrm>
          <a:prstGeom prst="rect">
            <a:avLst/>
          </a:prstGeom>
          <a:noFill/>
        </p:spPr>
      </p:pic>
      <p:pic>
        <p:nvPicPr>
          <p:cNvPr id="1029" name="Picture 5" descr="C:\Users\Personal\Desktop\1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09803" y="13648"/>
            <a:ext cx="2143125" cy="2143125"/>
          </a:xfrm>
          <a:prstGeom prst="rect">
            <a:avLst/>
          </a:prstGeom>
          <a:noFill/>
        </p:spPr>
      </p:pic>
      <p:pic>
        <p:nvPicPr>
          <p:cNvPr id="4" name="Picture 2" descr="C:\Users\Personal\Desktop\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81400" y="228600"/>
            <a:ext cx="1552575" cy="1514475"/>
          </a:xfrm>
          <a:prstGeom prst="rect">
            <a:avLst/>
          </a:prstGeom>
          <a:noFill/>
        </p:spPr>
      </p:pic>
      <p:pic>
        <p:nvPicPr>
          <p:cNvPr id="5" name="Picture 3" descr="C:\Users\Personal\Desktop\2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81400" y="2209800"/>
            <a:ext cx="1714500" cy="1381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Personal\Desktop\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106269"/>
            <a:ext cx="1819275" cy="1295400"/>
          </a:xfrm>
          <a:prstGeom prst="rect">
            <a:avLst/>
          </a:prstGeom>
          <a:noFill/>
        </p:spPr>
      </p:pic>
      <p:pic>
        <p:nvPicPr>
          <p:cNvPr id="3" name="Picture 2" descr="C:\Users\Personal\Desktop\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4060" y="2726722"/>
            <a:ext cx="1543050" cy="15335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8600" y="1258669"/>
            <a:ext cx="48768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sym typeface="Symbol"/>
              </a:rPr>
              <a:t>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Symbol"/>
              </a:rPr>
              <a:t>বাইনারি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Symbol"/>
              </a:rPr>
              <a:t>সংখ্যা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Symbol"/>
              </a:rPr>
              <a:t>পদ্ধতি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11269"/>
            <a:ext cx="4876800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sym typeface="Symbol"/>
              </a:rPr>
              <a:t>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  <a:sym typeface="Symbol"/>
              </a:rPr>
              <a:t>দশমিক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  <a:sym typeface="Symbol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  <a:sym typeface="Symbol"/>
              </a:rPr>
              <a:t>পদ্ধতি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356500"/>
            <a:ext cx="4876800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sym typeface="Symbol"/>
              </a:rPr>
              <a:t>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Symbol"/>
              </a:rPr>
              <a:t>অকটাল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Symbol"/>
              </a:rPr>
              <a:t>সংখ্যা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Symbol"/>
              </a:rPr>
              <a:t>পদ্ধতি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06721" y="5562600"/>
            <a:ext cx="48768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ym typeface="Symbol"/>
              </a:rPr>
              <a:t>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Symbol"/>
              </a:rPr>
              <a:t>হেক্সাডেসিম্যাল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Symbol"/>
              </a:rPr>
              <a:t>সংখ্যা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  <a:sym typeface="Symbol"/>
              </a:rPr>
              <a:t>পদ্ধতি</a:t>
            </a:r>
            <a:endParaRPr lang="en-US" sz="2400" dirty="0"/>
          </a:p>
        </p:txBody>
      </p:sp>
      <p:pic>
        <p:nvPicPr>
          <p:cNvPr id="8" name="Picture 3" descr="C:\Users\Personal\Desktop\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34075" y="4572000"/>
            <a:ext cx="1457325" cy="170586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819804" y="212834"/>
            <a:ext cx="7620000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=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11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0944" y="76200"/>
          <a:ext cx="89916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42" y="355965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০ ১ ২ ৩ ৪ ৫ ৬ ৭ ৮ ৯ 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 B C D E F</a:t>
            </a:r>
            <a:endParaRPr lang="en-US" sz="10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424341" y="3117959"/>
            <a:ext cx="8370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[</a:t>
            </a:r>
            <a:endParaRPr lang="en-US" sz="1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53592" y="2086228"/>
            <a:ext cx="8839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7751799" y="3297983"/>
            <a:ext cx="2443311" cy="318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53592" y="2692428"/>
            <a:ext cx="4933664" cy="8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4207595" y="3564573"/>
            <a:ext cx="1760116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53592" y="3225828"/>
            <a:ext cx="394306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3487850" y="3801976"/>
            <a:ext cx="1219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3826" y="634166"/>
            <a:ext cx="8458200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বেইস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200" y="31749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বাইনারি</a:t>
            </a:r>
            <a:endParaRPr lang="en-US" sz="1200" dirty="0">
              <a:solidFill>
                <a:srgbClr val="66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44604" y="271779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অকটাল</a:t>
            </a:r>
            <a:endParaRPr lang="en-US" sz="14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60596" y="210819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ডেসিম্যাল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82034" y="1498590"/>
            <a:ext cx="2180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হেক্সাডেসিম্যাল</a:t>
            </a:r>
            <a:endParaRPr lang="en-US" sz="1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0999" y="5791200"/>
            <a:ext cx="85908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(৫৫)  , (১০১)  , (৬৭)  , (১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E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৫)  , (11)</a:t>
            </a:r>
            <a:endParaRPr lang="en-US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9600" y="5181600"/>
            <a:ext cx="6477000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2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করছে</a:t>
            </a:r>
            <a:r>
              <a:rPr lang="en-US" sz="2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24000" y="6258580"/>
            <a:ext cx="504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১০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40975" y="6207825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24400" y="6207825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77000" y="62585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১৬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924800" y="6207825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29" grpId="0" animBg="1"/>
      <p:bldP spid="30" grpId="0"/>
      <p:bldP spid="31" grpId="0"/>
      <p:bldP spid="32" grpId="0"/>
      <p:bldP spid="33" grpId="0"/>
      <p:bldP spid="34" grpId="0"/>
      <p:bldP spid="35" grpId="0" animBg="1"/>
      <p:bldP spid="36" grpId="0"/>
      <p:bldP spid="37" grpId="0"/>
      <p:bldP spid="38" grpId="0"/>
      <p:bldP spid="39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9450" y="226625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রূপান্তর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: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বাইনারি</a:t>
            </a:r>
            <a:endParaRPr 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200" y="11430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(৬৫)  = (?)</a:t>
            </a:r>
            <a:endParaRPr lang="en-US" sz="12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8600" y="1593275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১০</a:t>
            </a:r>
            <a:endParaRPr lang="en-US" sz="1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1593275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6174" y="1865426"/>
            <a:ext cx="325482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৬৫</a:t>
            </a:r>
          </a:p>
          <a:p>
            <a:r>
              <a:rPr lang="en-US" sz="40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৩২ - ১</a:t>
            </a:r>
          </a:p>
          <a:p>
            <a:r>
              <a:rPr lang="en-US" sz="40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  ১৬ - ০</a:t>
            </a:r>
          </a:p>
          <a:p>
            <a:pPr marL="742950" indent="-742950"/>
            <a:r>
              <a:rPr lang="en-US" sz="40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   ৮  - ০</a:t>
            </a:r>
          </a:p>
          <a:p>
            <a:pPr marL="742950" indent="-742950"/>
            <a:r>
              <a:rPr lang="en-US" sz="40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    ৪  - ০</a:t>
            </a:r>
          </a:p>
          <a:p>
            <a:pPr marL="742950" indent="-742950"/>
            <a:r>
              <a:rPr lang="en-US" sz="40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     ২  - ০</a:t>
            </a:r>
          </a:p>
          <a:p>
            <a:pPr marL="742950" indent="-742950"/>
            <a:r>
              <a:rPr lang="en-US" sz="40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      ১  - ০</a:t>
            </a:r>
          </a:p>
          <a:p>
            <a:pPr marL="742950" indent="-742950"/>
            <a:r>
              <a:rPr lang="en-US" sz="40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       ০  - ১</a:t>
            </a:r>
            <a:endParaRPr lang="en-US" sz="40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837406" y="2058194"/>
            <a:ext cx="1284319" cy="457200"/>
            <a:chOff x="837406" y="2058194"/>
            <a:chExt cx="1284319" cy="457200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609600" y="2286000"/>
              <a:ext cx="457200" cy="158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841565" y="2490850"/>
              <a:ext cx="1280160" cy="158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1003656" y="2667000"/>
            <a:ext cx="1284319" cy="457200"/>
            <a:chOff x="837406" y="2058194"/>
            <a:chExt cx="1284319" cy="457200"/>
          </a:xfrm>
        </p:grpSpPr>
        <p:cxnSp>
          <p:nvCxnSpPr>
            <p:cNvPr id="19" name="Straight Connector 18"/>
            <p:cNvCxnSpPr/>
            <p:nvPr/>
          </p:nvCxnSpPr>
          <p:spPr>
            <a:xfrm rot="5400000">
              <a:off x="609600" y="2286000"/>
              <a:ext cx="457200" cy="158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0800000">
              <a:off x="841565" y="2490850"/>
              <a:ext cx="1280160" cy="158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1230281" y="3224150"/>
            <a:ext cx="1284319" cy="457200"/>
            <a:chOff x="837406" y="2058194"/>
            <a:chExt cx="1284319" cy="457200"/>
          </a:xfrm>
        </p:grpSpPr>
        <p:cxnSp>
          <p:nvCxnSpPr>
            <p:cNvPr id="26" name="Straight Connector 25"/>
            <p:cNvCxnSpPr/>
            <p:nvPr/>
          </p:nvCxnSpPr>
          <p:spPr>
            <a:xfrm rot="5400000">
              <a:off x="609600" y="2286000"/>
              <a:ext cx="457200" cy="158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0800000">
              <a:off x="841565" y="2490850"/>
              <a:ext cx="1280160" cy="158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1409400" y="3829792"/>
            <a:ext cx="1284319" cy="457200"/>
            <a:chOff x="837406" y="2058194"/>
            <a:chExt cx="1284319" cy="457200"/>
          </a:xfrm>
        </p:grpSpPr>
        <p:cxnSp>
          <p:nvCxnSpPr>
            <p:cNvPr id="33" name="Straight Connector 32"/>
            <p:cNvCxnSpPr/>
            <p:nvPr/>
          </p:nvCxnSpPr>
          <p:spPr>
            <a:xfrm rot="5400000">
              <a:off x="609600" y="2286000"/>
              <a:ext cx="457200" cy="158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>
              <a:off x="841565" y="2490850"/>
              <a:ext cx="1280160" cy="158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1552894" y="4436423"/>
            <a:ext cx="1284319" cy="457200"/>
            <a:chOff x="837406" y="2058194"/>
            <a:chExt cx="1284319" cy="457200"/>
          </a:xfrm>
        </p:grpSpPr>
        <p:cxnSp>
          <p:nvCxnSpPr>
            <p:cNvPr id="36" name="Straight Connector 35"/>
            <p:cNvCxnSpPr/>
            <p:nvPr/>
          </p:nvCxnSpPr>
          <p:spPr>
            <a:xfrm rot="5400000">
              <a:off x="609600" y="2286000"/>
              <a:ext cx="457200" cy="158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0800000">
              <a:off x="841565" y="2490850"/>
              <a:ext cx="1280160" cy="158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ectangle 37"/>
          <p:cNvSpPr/>
          <p:nvPr/>
        </p:nvSpPr>
        <p:spPr>
          <a:xfrm>
            <a:off x="416625" y="1898075"/>
            <a:ext cx="4154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b="1" dirty="0">
              <a:solidFill>
                <a:srgbClr val="660066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712221" y="5046023"/>
            <a:ext cx="1284319" cy="457200"/>
            <a:chOff x="837406" y="2058194"/>
            <a:chExt cx="1284319" cy="457200"/>
          </a:xfrm>
        </p:grpSpPr>
        <p:cxnSp>
          <p:nvCxnSpPr>
            <p:cNvPr id="40" name="Straight Connector 39"/>
            <p:cNvCxnSpPr/>
            <p:nvPr/>
          </p:nvCxnSpPr>
          <p:spPr>
            <a:xfrm rot="5400000">
              <a:off x="609600" y="2286000"/>
              <a:ext cx="457200" cy="158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0800000">
              <a:off x="841565" y="2490850"/>
              <a:ext cx="1280160" cy="158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1828800" y="5638800"/>
            <a:ext cx="1284319" cy="457200"/>
            <a:chOff x="837406" y="2058194"/>
            <a:chExt cx="1284319" cy="457200"/>
          </a:xfrm>
        </p:grpSpPr>
        <p:cxnSp>
          <p:nvCxnSpPr>
            <p:cNvPr id="43" name="Straight Connector 42"/>
            <p:cNvCxnSpPr/>
            <p:nvPr/>
          </p:nvCxnSpPr>
          <p:spPr>
            <a:xfrm rot="5400000">
              <a:off x="609600" y="2286000"/>
              <a:ext cx="457200" cy="158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0800000">
              <a:off x="841565" y="2490850"/>
              <a:ext cx="1280160" cy="158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1967345" y="6240483"/>
            <a:ext cx="1284319" cy="457200"/>
            <a:chOff x="837406" y="2058194"/>
            <a:chExt cx="1284319" cy="457200"/>
          </a:xfrm>
        </p:grpSpPr>
        <p:cxnSp>
          <p:nvCxnSpPr>
            <p:cNvPr id="46" name="Straight Connector 45"/>
            <p:cNvCxnSpPr/>
            <p:nvPr/>
          </p:nvCxnSpPr>
          <p:spPr>
            <a:xfrm rot="5400000">
              <a:off x="609600" y="2286000"/>
              <a:ext cx="457200" cy="158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0800000">
              <a:off x="841565" y="2490850"/>
              <a:ext cx="1280160" cy="158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Straight Arrow Connector 48"/>
          <p:cNvCxnSpPr/>
          <p:nvPr/>
        </p:nvCxnSpPr>
        <p:spPr>
          <a:xfrm rot="16200000" flipV="1">
            <a:off x="952500" y="4076700"/>
            <a:ext cx="4114800" cy="99060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833250" y="3062850"/>
            <a:ext cx="4154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031150" y="3689275"/>
            <a:ext cx="4154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09600" y="2490850"/>
            <a:ext cx="4154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167877" y="4288975"/>
            <a:ext cx="4154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319150" y="4907164"/>
            <a:ext cx="4154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430975" y="5498275"/>
            <a:ext cx="4154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571500" y="6114489"/>
            <a:ext cx="4154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31826" y="3389551"/>
            <a:ext cx="4876800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  <a:sym typeface="Symbol"/>
              </a:rPr>
              <a:t> (৬৫) = (১০০০০০১)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059476" y="3805050"/>
            <a:ext cx="322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  <a:sym typeface="Symbol"/>
              </a:rPr>
              <a:t>২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5115042" y="3838700"/>
            <a:ext cx="447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  <a:sym typeface="Symbol"/>
              </a:rPr>
              <a:t>১০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38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 animBg="1"/>
      <p:bldP spid="59" grpId="0"/>
      <p:bldP spid="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rsonal\Deskto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286000"/>
            <a:ext cx="6023743" cy="28194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081592" y="635375"/>
            <a:ext cx="25908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শুদ্ধি</a:t>
            </a:r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পরীক্ষা</a:t>
            </a:r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105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312" y="862080"/>
            <a:ext cx="9144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u="sng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১২৮। ৬৪। ৩২। ১৬। ৮। </a:t>
            </a:r>
            <a:r>
              <a:rPr lang="en-US" sz="5400" u="sng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৪। ২। ১</a:t>
            </a:r>
            <a:endParaRPr lang="en-US" sz="1400" u="sng" dirty="0">
              <a:solidFill>
                <a:srgbClr val="66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68528" y="2690880"/>
            <a:ext cx="685800" cy="1446550"/>
          </a:xfrm>
          <a:prstGeom prst="rect">
            <a:avLst/>
          </a:prstGeom>
          <a:noFill/>
          <a:scene3d>
            <a:camera prst="orthographicFront">
              <a:rot lat="0" lon="0" rev="20699999"/>
            </a:camera>
            <a:lightRig rig="threePt" dir="t"/>
          </a:scene3d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n-US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 </a:t>
            </a:r>
            <a:endParaRPr lang="en-US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32600" y="2692130"/>
            <a:ext cx="685800" cy="1446550"/>
          </a:xfrm>
          <a:prstGeom prst="rect">
            <a:avLst/>
          </a:prstGeom>
          <a:noFill/>
          <a:scene3d>
            <a:camera prst="orthographicFront">
              <a:rot lat="0" lon="0" rev="20699999"/>
            </a:camera>
            <a:lightRig rig="threePt" dir="t"/>
          </a:scene3d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n-US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০</a:t>
            </a:r>
            <a:endParaRPr lang="en-US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94400" y="2677232"/>
            <a:ext cx="685800" cy="1446550"/>
          </a:xfrm>
          <a:prstGeom prst="rect">
            <a:avLst/>
          </a:prstGeom>
          <a:noFill/>
          <a:scene3d>
            <a:camera prst="orthographicFront">
              <a:rot lat="0" lon="0" rev="20699999"/>
            </a:camera>
            <a:lightRig rig="threePt" dir="t"/>
          </a:scene3d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n-US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০</a:t>
            </a:r>
            <a:endParaRPr lang="en-US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9568" y="2677232"/>
            <a:ext cx="685800" cy="1446550"/>
          </a:xfrm>
          <a:prstGeom prst="rect">
            <a:avLst/>
          </a:prstGeom>
          <a:noFill/>
          <a:scene3d>
            <a:camera prst="orthographicFront">
              <a:rot lat="0" lon="0" rev="20699999"/>
            </a:camera>
            <a:lightRig rig="threePt" dir="t"/>
          </a:scene3d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n-US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০</a:t>
            </a:r>
            <a:endParaRPr lang="en-US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2104" y="2688608"/>
            <a:ext cx="685800" cy="1446550"/>
          </a:xfrm>
          <a:prstGeom prst="rect">
            <a:avLst/>
          </a:prstGeom>
          <a:noFill/>
          <a:scene3d>
            <a:camera prst="orthographicFront">
              <a:rot lat="0" lon="0" rev="20699999"/>
            </a:camera>
            <a:lightRig rig="threePt" dir="t"/>
          </a:scene3d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n-US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০</a:t>
            </a:r>
            <a:endParaRPr lang="en-US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72392" y="2679504"/>
            <a:ext cx="685800" cy="1446550"/>
          </a:xfrm>
          <a:prstGeom prst="rect">
            <a:avLst/>
          </a:prstGeom>
          <a:noFill/>
          <a:scene3d>
            <a:camera prst="orthographicFront">
              <a:rot lat="0" lon="0" rev="20699999"/>
            </a:camera>
            <a:lightRig rig="threePt" dir="t"/>
          </a:scene3d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n-US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০</a:t>
            </a:r>
            <a:endParaRPr lang="en-US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48648" y="2673816"/>
            <a:ext cx="685800" cy="1446550"/>
          </a:xfrm>
          <a:prstGeom prst="rect">
            <a:avLst/>
          </a:prstGeom>
          <a:noFill/>
          <a:scene3d>
            <a:camera prst="orthographicFront">
              <a:rot lat="0" lon="0" rev="20699999"/>
            </a:camera>
            <a:lightRig rig="threePt" dir="t"/>
          </a:scene3d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n-US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 </a:t>
            </a:r>
            <a:endParaRPr lang="en-US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2322400" y="2462280"/>
            <a:ext cx="762000" cy="1588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8495394" y="2462280"/>
            <a:ext cx="762000" cy="1588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799770" y="4595880"/>
            <a:ext cx="4161430" cy="99060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৬৪ + ১ = ৬৫</a:t>
            </a:r>
            <a:endParaRPr lang="en-US" sz="2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Arrow Connector 15"/>
          <p:cNvCxnSpPr>
            <a:endCxn id="14" idx="1"/>
          </p:cNvCxnSpPr>
          <p:nvPr/>
        </p:nvCxnSpPr>
        <p:spPr>
          <a:xfrm>
            <a:off x="2855800" y="3681480"/>
            <a:ext cx="1553398" cy="105947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4" idx="7"/>
          </p:cNvCxnSpPr>
          <p:nvPr/>
        </p:nvCxnSpPr>
        <p:spPr>
          <a:xfrm rot="10800000" flipV="1">
            <a:off x="7351772" y="3757680"/>
            <a:ext cx="1523828" cy="98327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8" grpId="0"/>
      <p:bldP spid="9" grpId="0"/>
      <p:bldP spid="10" grpId="0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271</Words>
  <Application>Microsoft Office PowerPoint</Application>
  <PresentationFormat>On-screen Show (4:3)</PresentationFormat>
  <Paragraphs>94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Algerian</vt:lpstr>
      <vt:lpstr>Arial</vt:lpstr>
      <vt:lpstr>Calibri</vt:lpstr>
      <vt:lpstr>NikoshBAN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ismail - [2010]</cp:lastModifiedBy>
  <cp:revision>48</cp:revision>
  <dcterms:created xsi:type="dcterms:W3CDTF">2012-02-09T04:01:50Z</dcterms:created>
  <dcterms:modified xsi:type="dcterms:W3CDTF">2020-03-08T16:54:21Z</dcterms:modified>
</cp:coreProperties>
</file>