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882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373</Words>
  <Application>Microsoft Office PowerPoint</Application>
  <PresentationFormat>Custom</PresentationFormat>
  <Paragraphs>69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2020-03-08T02:37:42Z</dcterms:created>
  <dcterms:modified xsi:type="dcterms:W3CDTF">2020-03-08T02:38:52Z</dcterms:modified>
</cp:coreProperties>
</file>