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4" r:id="rId4"/>
    <p:sldId id="265" r:id="rId5"/>
    <p:sldId id="263" r:id="rId6"/>
    <p:sldId id="266" r:id="rId7"/>
    <p:sldId id="267" r:id="rId8"/>
    <p:sldId id="269" r:id="rId9"/>
    <p:sldId id="270" r:id="rId10"/>
    <p:sldId id="271" r:id="rId11"/>
    <p:sldId id="280" r:id="rId12"/>
    <p:sldId id="275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E53FE-2D02-432A-9A61-CD1F07826E62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2B3EB-81D6-4482-8A43-904303EE8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E53FE-2D02-432A-9A61-CD1F07826E62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2B3EB-81D6-4482-8A43-904303EE8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E53FE-2D02-432A-9A61-CD1F07826E62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2B3EB-81D6-4482-8A43-904303EE8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E53FE-2D02-432A-9A61-CD1F07826E62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2B3EB-81D6-4482-8A43-904303EE8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E53FE-2D02-432A-9A61-CD1F07826E62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2B3EB-81D6-4482-8A43-904303EE8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E53FE-2D02-432A-9A61-CD1F07826E62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2B3EB-81D6-4482-8A43-904303EE8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E53FE-2D02-432A-9A61-CD1F07826E62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2B3EB-81D6-4482-8A43-904303EE8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E53FE-2D02-432A-9A61-CD1F07826E62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2B3EB-81D6-4482-8A43-904303EE8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E53FE-2D02-432A-9A61-CD1F07826E62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2B3EB-81D6-4482-8A43-904303EE8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E53FE-2D02-432A-9A61-CD1F07826E62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2B3EB-81D6-4482-8A43-904303EE8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E53FE-2D02-432A-9A61-CD1F07826E62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2B3EB-81D6-4482-8A43-904303EE82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2E53FE-2D02-432A-9A61-CD1F07826E62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92B3EB-81D6-4482-8A43-904303EE8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rder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61"/>
            <a:ext cx="9144000" cy="6834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70694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সবাইকে শুভেচ্ছা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 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ring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04800"/>
            <a:ext cx="47244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495800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বসন্তকাল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(Spring Solstice)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pring-Pala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264875"/>
            <a:ext cx="4724400" cy="3246121"/>
          </a:xfrm>
          <a:prstGeom prst="rect">
            <a:avLst/>
          </a:prstGeom>
        </p:spPr>
      </p:pic>
      <p:pic>
        <p:nvPicPr>
          <p:cNvPr id="11" name="Picture 10" descr="Spring-Gir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24" y="304800"/>
            <a:ext cx="4041262" cy="4191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son Chang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098217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34684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50941" y="2631141"/>
            <a:ext cx="533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63" y="2667000"/>
            <a:ext cx="1485901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20521905">
            <a:off x="640251" y="814616"/>
            <a:ext cx="685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5800" y="304800"/>
            <a:ext cx="2743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5943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# ঋতু পরিবর্তন কিভাবে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1143000"/>
            <a:ext cx="2133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09800" y="1371600"/>
            <a:ext cx="2133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981200"/>
            <a:ext cx="1676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05000" y="5410200"/>
            <a:ext cx="1676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10400" y="5410200"/>
            <a:ext cx="1676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06269"/>
            <a:ext cx="25908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84" y="2122944"/>
            <a:ext cx="7898316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ঋতু কয়টি সেগুলোর নাম বল।</a:t>
            </a:r>
          </a:p>
          <a:p>
            <a:pPr marL="514350" indent="-5143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উত্তর গোলার্ধে যখন শীতকাল দক্ষিণ গোলার্ধে তখন কোন কাল হয়?</a:t>
            </a:r>
          </a:p>
          <a:p>
            <a:pPr marL="514350" indent="-5143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ঋতু পরিবর্তনের কারণ বল।</a:t>
            </a:r>
          </a:p>
          <a:p>
            <a:pPr marL="514350" indent="-5143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পৃথিবীর আবর্তন পথ কেমন?</a:t>
            </a:r>
          </a:p>
          <a:p>
            <a:pPr marL="514350" indent="-5143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তাপমাত্রার পার্থক্যের কারণে পৃথিবীর রূপরেখা কেমন হয়?</a:t>
            </a:r>
          </a:p>
          <a:p>
            <a:pPr marL="514350" indent="-5143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উপর দিয়ে কোন রেখা অতিক্রম করেছে?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124200"/>
            <a:ext cx="5913798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আমার সাথে থাকার জন্য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সকলকে ধন্যবাদ।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at_Sailing_up_Padma_River_Bangladesh.jpg"/>
          <p:cNvPicPr>
            <a:picLocks noChangeAspect="1"/>
          </p:cNvPicPr>
          <p:nvPr/>
        </p:nvPicPr>
        <p:blipFill>
          <a:blip r:embed="rId2">
            <a:lum bright="43000" contrast="-43000"/>
          </a:blip>
          <a:stretch>
            <a:fillRect/>
          </a:stretch>
        </p:blipFill>
        <p:spPr>
          <a:xfrm>
            <a:off x="17434" y="0"/>
            <a:ext cx="91091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09800"/>
            <a:ext cx="6324600" cy="3970318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মাধ্যমিক ভূগোল</a:t>
            </a:r>
          </a:p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তৃতীয় অধ্যায় </a:t>
            </a:r>
          </a:p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“ঋতু পরিবর্তন”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678359"/>
            <a:ext cx="33528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701-01.jpg"/>
          <p:cNvPicPr>
            <a:picLocks noChangeAspect="1"/>
          </p:cNvPicPr>
          <p:nvPr/>
        </p:nvPicPr>
        <p:blipFill>
          <a:blip r:embed="rId2">
            <a:lum bright="25000" contrast="-40000"/>
          </a:blip>
          <a:stretch>
            <a:fillRect/>
          </a:stretch>
        </p:blipFill>
        <p:spPr>
          <a:xfrm>
            <a:off x="-457200" y="152400"/>
            <a:ext cx="9601200" cy="7315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895600" y="1048512"/>
            <a:ext cx="3048000" cy="7802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 ফল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2514600"/>
            <a:ext cx="7848600" cy="33528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ঋতু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কাকে বলে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 পারবে। </a:t>
            </a: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ঋতুর শ্রেণি বিভাজন নামসহ উল্লেখ করতে পারবে। 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ঋতু পরিবর্তনের কারণগুলো ব্যাখ্যা করতে পারবে। 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গোলার্ধ ও দক্ষিণ গোলার্ধের ঋতু পরিবর্তনের পার্থক্য বিশ্লেষণ করতে পারবে।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k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3124200"/>
            <a:ext cx="4419599" cy="3633408"/>
          </a:xfrm>
          <a:prstGeom prst="rect">
            <a:avLst/>
          </a:prstGeom>
        </p:spPr>
      </p:pic>
      <p:pic>
        <p:nvPicPr>
          <p:cNvPr id="4" name="Picture 3" descr="Autm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10" y="304800"/>
            <a:ext cx="4239489" cy="2819400"/>
          </a:xfrm>
          <a:prstGeom prst="rect">
            <a:avLst/>
          </a:prstGeom>
        </p:spPr>
      </p:pic>
      <p:pic>
        <p:nvPicPr>
          <p:cNvPr id="5" name="Picture 4" descr="Autmn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04799"/>
            <a:ext cx="4191000" cy="2819401"/>
          </a:xfrm>
          <a:prstGeom prst="rect">
            <a:avLst/>
          </a:prstGeom>
        </p:spPr>
      </p:pic>
      <p:pic>
        <p:nvPicPr>
          <p:cNvPr id="6" name="Picture 5" descr="winter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11" y="3124202"/>
            <a:ext cx="4010890" cy="3633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 চিনতে পার?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s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0" cy="6248400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38600" y="3267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670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2667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ঘোষণা----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057400"/>
            <a:ext cx="38100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429000"/>
            <a:ext cx="5562600" cy="12003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“ঋতু পরিবর্তন”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392" y="990600"/>
            <a:ext cx="3733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ঋতু পরিবর্তনের কারণ---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93880"/>
            <a:ext cx="78486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সূর্যের তাপের পার্থক্য। </a:t>
            </a:r>
          </a:p>
          <a:p>
            <a:pPr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পৃথিবী গোল, তাই পৃথিবীর কোথাও সূর্যরশ্মি সমানভাবে পড়ে না। ফলে তাপমাত্রার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পার্থক্যের জন্য ঋতু পরিবর্তন হয়। </a:t>
            </a:r>
          </a:p>
          <a:p>
            <a:pPr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পৃথিবীর আবর্তন পথ উপ বৃত্তাকার তাই বছরের বিভিন্ন সময়ে সূর্য থেকে পৃথিবীর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দূরত্ব কমবেশী হয় ফলে তাপমাত্রার পার্থক্যের জন্য ঋতু পরিবর্তন হয়। </a:t>
            </a:r>
          </a:p>
          <a:p>
            <a:pPr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নিজ কক্ষতলের সংগে পৃথিবীর মেরুরেখা ৬৫.৫ ডিগ্রী কোণে একই দিকে অবস্থান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করে। এতে বছরে একবার পৃথিবীর উত্তর মেরু ও দক্ষিণ মেরু সূর্যের দিকে ঝুকেঁ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থাকে তার তাপমাত্রা তখন বেশী হয় এবং দূরে গেলে তাপমাত্রা কম হয়, ফলে ঋতু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পরিবর্তন ঘটে।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m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14243"/>
            <a:ext cx="5029200" cy="3315157"/>
          </a:xfrm>
          <a:prstGeom prst="rect">
            <a:avLst/>
          </a:prstGeom>
        </p:spPr>
      </p:pic>
      <p:pic>
        <p:nvPicPr>
          <p:cNvPr id="3" name="Picture 2" descr="Autmn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299771"/>
            <a:ext cx="5029199" cy="3205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4191000"/>
            <a:ext cx="2362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শরৎকাল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(Autumn Solstice)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utmn-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04800"/>
            <a:ext cx="3733800" cy="39624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ter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2298"/>
            <a:ext cx="4419600" cy="4299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4968895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শীতকাল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(Winter Solstice)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inter-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76665"/>
            <a:ext cx="4191000" cy="4142935"/>
          </a:xfrm>
          <a:prstGeom prst="rect">
            <a:avLst/>
          </a:prstGeom>
        </p:spPr>
      </p:pic>
      <p:pic>
        <p:nvPicPr>
          <p:cNvPr id="6" name="Picture 5" descr="Winter-Pith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419600"/>
            <a:ext cx="4419600" cy="2159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263</TotalTime>
  <Words>241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বিসমিল্লাহ</dc:title>
  <dc:creator>Doel-1612i3</dc:creator>
  <cp:lastModifiedBy>ASUS</cp:lastModifiedBy>
  <cp:revision>120</cp:revision>
  <dcterms:created xsi:type="dcterms:W3CDTF">2012-11-27T03:01:28Z</dcterms:created>
  <dcterms:modified xsi:type="dcterms:W3CDTF">2020-01-27T14:56:20Z</dcterms:modified>
</cp:coreProperties>
</file>