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58" r:id="rId4"/>
    <p:sldId id="259" r:id="rId5"/>
    <p:sldId id="260" r:id="rId6"/>
    <p:sldId id="269" r:id="rId7"/>
    <p:sldId id="262" r:id="rId8"/>
    <p:sldId id="263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154A64-E406-4511-870D-99E56D2E1CBE}" type="doc">
      <dgm:prSet loTypeId="urn:microsoft.com/office/officeart/2005/8/layout/radial1" loCatId="cycle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8E7758F6-501F-4247-A315-2CB34FDFF848}">
      <dgm:prSet phldrT="[Text]" custT="1"/>
      <dgm:spPr>
        <a:solidFill>
          <a:srgbClr val="C00000"/>
        </a:solidFill>
      </dgm:spPr>
      <dgm:t>
        <a:bodyPr/>
        <a:lstStyle/>
        <a:p>
          <a:r>
            <a:rPr lang="en-US" sz="3200" b="0" cap="none" spc="0" dirty="0" err="1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একমালিকানা</a:t>
          </a:r>
          <a:endParaRPr lang="en-US" sz="3200" b="0" cap="none" spc="0" dirty="0" smtClean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NikoshBAN" pitchFamily="2" charset="0"/>
            <a:cs typeface="NikoshBAN" pitchFamily="2" charset="0"/>
          </a:endParaRPr>
        </a:p>
        <a:p>
          <a:r>
            <a:rPr lang="en-US" sz="3200" b="0" cap="none" spc="0" dirty="0" err="1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ব্যবসায়</a:t>
          </a:r>
          <a:endParaRPr lang="en-US" sz="32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gm:t>
    </dgm:pt>
    <dgm:pt modelId="{653DF6B8-CE75-4FB1-872B-5BEC2679A34A}" type="parTrans" cxnId="{F8E8F022-1ABF-4592-8233-79A3EC78F57C}">
      <dgm:prSet/>
      <dgm:spPr/>
      <dgm:t>
        <a:bodyPr/>
        <a:lstStyle/>
        <a:p>
          <a:endParaRPr lang="en-US" sz="1800"/>
        </a:p>
      </dgm:t>
    </dgm:pt>
    <dgm:pt modelId="{6C155DCB-F0D2-4D88-A3C0-338BB1E9FF63}" type="sibTrans" cxnId="{F8E8F022-1ABF-4592-8233-79A3EC78F57C}">
      <dgm:prSet/>
      <dgm:spPr/>
      <dgm:t>
        <a:bodyPr/>
        <a:lstStyle/>
        <a:p>
          <a:endParaRPr lang="en-US" sz="1800"/>
        </a:p>
      </dgm:t>
    </dgm:pt>
    <dgm:pt modelId="{1E56CE8E-9EF1-4E6B-9AFD-A8D1DB3B1879}">
      <dgm:prSet phldrT="[Text]" custT="1"/>
      <dgm:spPr/>
      <dgm:t>
        <a:bodyPr/>
        <a:lstStyle/>
        <a:p>
          <a:r>
            <a:rPr lang="en-US" sz="2800" b="1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একজন</a:t>
          </a:r>
          <a:endParaRPr lang="en-US" sz="2800" b="1" dirty="0" smtClean="0">
            <a:solidFill>
              <a:srgbClr val="002060"/>
            </a:solidFill>
            <a:latin typeface="NikoshBAN" pitchFamily="2" charset="0"/>
            <a:cs typeface="NikoshBAN" pitchFamily="2" charset="0"/>
          </a:endParaRPr>
        </a:p>
        <a:p>
          <a:r>
            <a:rPr lang="en-US" sz="2800" b="1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মাত্র</a:t>
          </a:r>
          <a:endParaRPr lang="en-US" sz="2800" b="1" dirty="0" smtClean="0">
            <a:solidFill>
              <a:srgbClr val="002060"/>
            </a:solidFill>
            <a:latin typeface="NikoshBAN" pitchFamily="2" charset="0"/>
            <a:cs typeface="NikoshBAN" pitchFamily="2" charset="0"/>
          </a:endParaRPr>
        </a:p>
        <a:p>
          <a:r>
            <a:rPr lang="en-US" sz="2800" b="1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মালিক</a:t>
          </a:r>
          <a:endParaRPr lang="en-US" sz="2800" dirty="0">
            <a:solidFill>
              <a:srgbClr val="002060"/>
            </a:solidFill>
            <a:latin typeface="NikoshBAN" pitchFamily="2" charset="0"/>
            <a:cs typeface="NikoshBAN" pitchFamily="2" charset="0"/>
          </a:endParaRPr>
        </a:p>
      </dgm:t>
    </dgm:pt>
    <dgm:pt modelId="{24602716-0DCF-4BA4-85E7-9D9543668D94}" type="parTrans" cxnId="{1DB92125-B328-4931-92A2-F4FF9621F9B6}">
      <dgm:prSet custT="1"/>
      <dgm:spPr/>
      <dgm:t>
        <a:bodyPr/>
        <a:lstStyle/>
        <a:p>
          <a:endParaRPr lang="en-US" sz="500">
            <a:solidFill>
              <a:srgbClr val="002060"/>
            </a:solidFill>
          </a:endParaRPr>
        </a:p>
      </dgm:t>
    </dgm:pt>
    <dgm:pt modelId="{B15894D3-99B4-4200-8B0E-C973D6DC0BAB}" type="sibTrans" cxnId="{1DB92125-B328-4931-92A2-F4FF9621F9B6}">
      <dgm:prSet/>
      <dgm:spPr/>
      <dgm:t>
        <a:bodyPr/>
        <a:lstStyle/>
        <a:p>
          <a:endParaRPr lang="en-US" sz="1800"/>
        </a:p>
      </dgm:t>
    </dgm:pt>
    <dgm:pt modelId="{B1B4E268-EB57-44F6-BA29-5DA64E100EF3}">
      <dgm:prSet phldrT="[Text]" custT="1"/>
      <dgm:spPr/>
      <dgm:t>
        <a:bodyPr/>
        <a:lstStyle/>
        <a:p>
          <a:r>
            <a:rPr lang="en-US" sz="2400" b="1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ঝুঁকি</a:t>
          </a:r>
          <a:r>
            <a:rPr lang="en-US" sz="24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একাই</a:t>
          </a:r>
          <a:endParaRPr lang="en-US" sz="2400" b="1" dirty="0" smtClean="0">
            <a:solidFill>
              <a:srgbClr val="002060"/>
            </a:solidFill>
            <a:latin typeface="NikoshBAN" pitchFamily="2" charset="0"/>
            <a:cs typeface="NikoshBAN" pitchFamily="2" charset="0"/>
          </a:endParaRPr>
        </a:p>
        <a:p>
          <a:r>
            <a:rPr lang="en-US" sz="2400" b="1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বহন</a:t>
          </a:r>
          <a:r>
            <a:rPr lang="en-US" sz="24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করে</a:t>
          </a:r>
          <a:r>
            <a:rPr lang="en-US" sz="24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endParaRPr lang="en-US" sz="2400" dirty="0">
            <a:solidFill>
              <a:srgbClr val="002060"/>
            </a:solidFill>
            <a:latin typeface="NikoshBAN" pitchFamily="2" charset="0"/>
            <a:cs typeface="NikoshBAN" pitchFamily="2" charset="0"/>
          </a:endParaRPr>
        </a:p>
      </dgm:t>
    </dgm:pt>
    <dgm:pt modelId="{E8E1DE7D-CCAF-43AC-839B-E8D548E5E974}" type="parTrans" cxnId="{B89C4A46-4445-4B35-9BF4-E0E5372554A6}">
      <dgm:prSet custT="1"/>
      <dgm:spPr/>
      <dgm:t>
        <a:bodyPr/>
        <a:lstStyle/>
        <a:p>
          <a:endParaRPr lang="en-US" sz="500">
            <a:solidFill>
              <a:srgbClr val="002060"/>
            </a:solidFill>
          </a:endParaRPr>
        </a:p>
      </dgm:t>
    </dgm:pt>
    <dgm:pt modelId="{4EF5D570-3A22-48EC-8C2B-5692DBFE3AA3}" type="sibTrans" cxnId="{B89C4A46-4445-4B35-9BF4-E0E5372554A6}">
      <dgm:prSet/>
      <dgm:spPr/>
      <dgm:t>
        <a:bodyPr/>
        <a:lstStyle/>
        <a:p>
          <a:endParaRPr lang="en-US" sz="1800"/>
        </a:p>
      </dgm:t>
    </dgm:pt>
    <dgm:pt modelId="{86C89ECE-BC9A-4360-9FC3-2CC882928C26}">
      <dgm:prSet phldrT="[Text]" custT="1"/>
      <dgm:spPr/>
      <dgm:t>
        <a:bodyPr/>
        <a:lstStyle/>
        <a:p>
          <a:r>
            <a:rPr lang="en-US" sz="2400" b="1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ক্ষতিও</a:t>
          </a:r>
          <a:r>
            <a:rPr lang="en-US" sz="24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</a:p>
        <a:p>
          <a:r>
            <a:rPr lang="en-US" sz="2400" b="1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মালিক</a:t>
          </a:r>
          <a:endParaRPr lang="en-US" sz="2400" b="1" dirty="0" smtClean="0">
            <a:solidFill>
              <a:srgbClr val="002060"/>
            </a:solidFill>
            <a:latin typeface="NikoshBAN" pitchFamily="2" charset="0"/>
            <a:cs typeface="NikoshBAN" pitchFamily="2" charset="0"/>
          </a:endParaRPr>
        </a:p>
        <a:p>
          <a:r>
            <a:rPr lang="en-US" sz="2400" b="1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একাই</a:t>
          </a:r>
          <a:r>
            <a:rPr lang="en-US" sz="24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বহন</a:t>
          </a:r>
          <a:r>
            <a:rPr lang="en-US" sz="24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</a:p>
        <a:p>
          <a:r>
            <a:rPr lang="en-US" sz="2400" b="1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করে</a:t>
          </a:r>
          <a:endParaRPr lang="en-US" sz="2400" dirty="0">
            <a:solidFill>
              <a:srgbClr val="002060"/>
            </a:solidFill>
            <a:latin typeface="NikoshBAN" pitchFamily="2" charset="0"/>
            <a:cs typeface="NikoshBAN" pitchFamily="2" charset="0"/>
          </a:endParaRPr>
        </a:p>
      </dgm:t>
    </dgm:pt>
    <dgm:pt modelId="{AA2DB969-87CD-45EA-8AB3-B10F5931B2B6}" type="parTrans" cxnId="{C024DB2E-D316-4E10-985A-7F1D01CB91A1}">
      <dgm:prSet custT="1"/>
      <dgm:spPr/>
      <dgm:t>
        <a:bodyPr/>
        <a:lstStyle/>
        <a:p>
          <a:endParaRPr lang="en-US" sz="500">
            <a:solidFill>
              <a:srgbClr val="002060"/>
            </a:solidFill>
          </a:endParaRPr>
        </a:p>
      </dgm:t>
    </dgm:pt>
    <dgm:pt modelId="{58D4BADB-B718-496A-BCA9-645612D93A2D}" type="sibTrans" cxnId="{C024DB2E-D316-4E10-985A-7F1D01CB91A1}">
      <dgm:prSet/>
      <dgm:spPr/>
      <dgm:t>
        <a:bodyPr/>
        <a:lstStyle/>
        <a:p>
          <a:endParaRPr lang="en-US" sz="1800"/>
        </a:p>
      </dgm:t>
    </dgm:pt>
    <dgm:pt modelId="{F559B36F-8833-44CB-B277-9D376E16AB52}">
      <dgm:prSet phldrT="[Text]" custT="1"/>
      <dgm:spPr/>
      <dgm:t>
        <a:bodyPr/>
        <a:lstStyle/>
        <a:p>
          <a:r>
            <a:rPr lang="en-US" sz="2400" b="1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মালিক</a:t>
          </a:r>
          <a:r>
            <a:rPr lang="en-US" sz="24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একাই</a:t>
          </a:r>
          <a:r>
            <a:rPr lang="en-US" sz="24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লাভ</a:t>
          </a:r>
          <a:r>
            <a:rPr lang="en-US" sz="24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ভোগ</a:t>
          </a:r>
          <a:r>
            <a:rPr lang="en-US" sz="24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করে</a:t>
          </a:r>
          <a:endParaRPr lang="en-US" sz="2400" dirty="0">
            <a:solidFill>
              <a:srgbClr val="002060"/>
            </a:solidFill>
            <a:latin typeface="NikoshBAN" pitchFamily="2" charset="0"/>
            <a:cs typeface="NikoshBAN" pitchFamily="2" charset="0"/>
          </a:endParaRPr>
        </a:p>
      </dgm:t>
    </dgm:pt>
    <dgm:pt modelId="{A24CFB62-9084-46B0-B64E-1CEC784CAD05}" type="parTrans" cxnId="{88617C13-4D01-4C8C-9704-2AB1524C174C}">
      <dgm:prSet custT="1"/>
      <dgm:spPr/>
      <dgm:t>
        <a:bodyPr/>
        <a:lstStyle/>
        <a:p>
          <a:endParaRPr lang="en-US" sz="500">
            <a:solidFill>
              <a:srgbClr val="002060"/>
            </a:solidFill>
          </a:endParaRPr>
        </a:p>
      </dgm:t>
    </dgm:pt>
    <dgm:pt modelId="{CBCA19BD-ACAD-412E-B586-5E052A95D381}" type="sibTrans" cxnId="{88617C13-4D01-4C8C-9704-2AB1524C174C}">
      <dgm:prSet/>
      <dgm:spPr/>
      <dgm:t>
        <a:bodyPr/>
        <a:lstStyle/>
        <a:p>
          <a:endParaRPr lang="en-US" sz="1800"/>
        </a:p>
      </dgm:t>
    </dgm:pt>
    <dgm:pt modelId="{B6C11C55-26AB-476E-A17A-3C5BC51E5A42}">
      <dgm:prSet/>
      <dgm:spPr/>
    </dgm:pt>
    <dgm:pt modelId="{35E7F89B-9DCB-4CC5-9ABC-5E083B89559D}" type="parTrans" cxnId="{B2B6F7B1-4FB8-479D-865C-896FA137D501}">
      <dgm:prSet/>
      <dgm:spPr/>
      <dgm:t>
        <a:bodyPr/>
        <a:lstStyle/>
        <a:p>
          <a:endParaRPr lang="en-US" sz="1800"/>
        </a:p>
      </dgm:t>
    </dgm:pt>
    <dgm:pt modelId="{403205F5-680D-461F-823D-206EC970EB53}" type="sibTrans" cxnId="{B2B6F7B1-4FB8-479D-865C-896FA137D501}">
      <dgm:prSet/>
      <dgm:spPr/>
      <dgm:t>
        <a:bodyPr/>
        <a:lstStyle/>
        <a:p>
          <a:endParaRPr lang="en-US" sz="1800"/>
        </a:p>
      </dgm:t>
    </dgm:pt>
    <dgm:pt modelId="{5C09CC9A-4F65-4432-8F97-1D70FE50FF35}">
      <dgm:prSet/>
      <dgm:spPr/>
    </dgm:pt>
    <dgm:pt modelId="{E5E34B64-7414-4BC9-ADFC-747C8395CCD2}" type="parTrans" cxnId="{E3495773-DA48-45B4-AFEA-D80F3C053C0B}">
      <dgm:prSet/>
      <dgm:spPr/>
      <dgm:t>
        <a:bodyPr/>
        <a:lstStyle/>
        <a:p>
          <a:endParaRPr lang="en-US" sz="1800"/>
        </a:p>
      </dgm:t>
    </dgm:pt>
    <dgm:pt modelId="{EBBAA719-F52C-4A3B-B267-3AB90604807D}" type="sibTrans" cxnId="{E3495773-DA48-45B4-AFEA-D80F3C053C0B}">
      <dgm:prSet/>
      <dgm:spPr/>
      <dgm:t>
        <a:bodyPr/>
        <a:lstStyle/>
        <a:p>
          <a:endParaRPr lang="en-US" sz="1800"/>
        </a:p>
      </dgm:t>
    </dgm:pt>
    <dgm:pt modelId="{7B2D1684-0E5A-48E2-87BC-9186C0A9FEB9}" type="pres">
      <dgm:prSet presAssocID="{5E154A64-E406-4511-870D-99E56D2E1CBE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3AC2217-3233-4A31-8FCE-6C5643DA29D0}" type="pres">
      <dgm:prSet presAssocID="{8E7758F6-501F-4247-A315-2CB34FDFF848}" presName="centerShape" presStyleLbl="node0" presStyleIdx="0" presStyleCnt="1" custScaleX="157198" custScaleY="118989"/>
      <dgm:spPr/>
      <dgm:t>
        <a:bodyPr/>
        <a:lstStyle/>
        <a:p>
          <a:endParaRPr lang="en-US"/>
        </a:p>
      </dgm:t>
    </dgm:pt>
    <dgm:pt modelId="{23E838FA-E81E-4CCE-B447-69B58DE4E78A}" type="pres">
      <dgm:prSet presAssocID="{24602716-0DCF-4BA4-85E7-9D9543668D94}" presName="Name9" presStyleLbl="parChTrans1D2" presStyleIdx="0" presStyleCnt="4" custScaleX="2000000" custScaleY="82183"/>
      <dgm:spPr/>
    </dgm:pt>
    <dgm:pt modelId="{274B48B5-DBFA-4883-8C63-9D7F974D75A2}" type="pres">
      <dgm:prSet presAssocID="{24602716-0DCF-4BA4-85E7-9D9543668D94}" presName="connTx" presStyleLbl="parChTrans1D2" presStyleIdx="0" presStyleCnt="4"/>
      <dgm:spPr/>
    </dgm:pt>
    <dgm:pt modelId="{66BB0A40-3AE5-414C-B5AF-F2F9F107F113}" type="pres">
      <dgm:prSet presAssocID="{1E56CE8E-9EF1-4E6B-9AFD-A8D1DB3B1879}" presName="node" presStyleLbl="node1" presStyleIdx="0" presStyleCnt="4" custScaleX="133995" custScaleY="1142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BAAC08-E18B-4366-A2E8-057DA19FFD84}" type="pres">
      <dgm:prSet presAssocID="{E8E1DE7D-CCAF-43AC-839B-E8D548E5E974}" presName="Name9" presStyleLbl="parChTrans1D2" presStyleIdx="1" presStyleCnt="4" custScaleX="2000000" custScaleY="82183"/>
      <dgm:spPr/>
    </dgm:pt>
    <dgm:pt modelId="{E29213D8-E55B-4FD7-8376-4028A6F99405}" type="pres">
      <dgm:prSet presAssocID="{E8E1DE7D-CCAF-43AC-839B-E8D548E5E974}" presName="connTx" presStyleLbl="parChTrans1D2" presStyleIdx="1" presStyleCnt="4"/>
      <dgm:spPr/>
    </dgm:pt>
    <dgm:pt modelId="{0C56E867-F588-4B5B-A0A0-A169CE91C946}" type="pres">
      <dgm:prSet presAssocID="{B1B4E268-EB57-44F6-BA29-5DA64E100EF3}" presName="node" presStyleLbl="node1" presStyleIdx="1" presStyleCnt="4" custScaleX="94297" custScaleY="1068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159B37-EBEF-4E31-8A28-CF4941C012C1}" type="pres">
      <dgm:prSet presAssocID="{AA2DB969-87CD-45EA-8AB3-B10F5931B2B6}" presName="Name9" presStyleLbl="parChTrans1D2" presStyleIdx="2" presStyleCnt="4" custScaleX="2000000" custScaleY="82183"/>
      <dgm:spPr/>
    </dgm:pt>
    <dgm:pt modelId="{492872D4-D95C-4DF0-B2FD-5F947BCFB06D}" type="pres">
      <dgm:prSet presAssocID="{AA2DB969-87CD-45EA-8AB3-B10F5931B2B6}" presName="connTx" presStyleLbl="parChTrans1D2" presStyleIdx="2" presStyleCnt="4"/>
      <dgm:spPr/>
    </dgm:pt>
    <dgm:pt modelId="{8EB0CA43-672B-4B05-9AE9-D43DA4069335}" type="pres">
      <dgm:prSet presAssocID="{86C89ECE-BC9A-4360-9FC3-2CC882928C26}" presName="node" presStyleLbl="node1" presStyleIdx="2" presStyleCnt="4" custScaleX="123623" custScaleY="1118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600F31-36E8-43E6-9DC7-5415B312C8EE}" type="pres">
      <dgm:prSet presAssocID="{A24CFB62-9084-46B0-B64E-1CEC784CAD05}" presName="Name9" presStyleLbl="parChTrans1D2" presStyleIdx="3" presStyleCnt="4" custScaleX="2000000" custScaleY="82183"/>
      <dgm:spPr/>
    </dgm:pt>
    <dgm:pt modelId="{742A84B3-CB11-4C53-ABA1-BC1B3C01E292}" type="pres">
      <dgm:prSet presAssocID="{A24CFB62-9084-46B0-B64E-1CEC784CAD05}" presName="connTx" presStyleLbl="parChTrans1D2" presStyleIdx="3" presStyleCnt="4"/>
      <dgm:spPr/>
    </dgm:pt>
    <dgm:pt modelId="{1C3B4748-FE3C-44B1-8E7E-CE4D0E87879B}" type="pres">
      <dgm:prSet presAssocID="{F559B36F-8833-44CB-B277-9D376E16AB52}" presName="node" presStyleLbl="node1" presStyleIdx="3" presStyleCnt="4" custScaleX="94534" custScaleY="993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26E1844-2803-444E-88DB-62B0E26BD3CC}" type="presOf" srcId="{AA2DB969-87CD-45EA-8AB3-B10F5931B2B6}" destId="{492872D4-D95C-4DF0-B2FD-5F947BCFB06D}" srcOrd="1" destOrd="0" presId="urn:microsoft.com/office/officeart/2005/8/layout/radial1"/>
    <dgm:cxn modelId="{B89C4A46-4445-4B35-9BF4-E0E5372554A6}" srcId="{8E7758F6-501F-4247-A315-2CB34FDFF848}" destId="{B1B4E268-EB57-44F6-BA29-5DA64E100EF3}" srcOrd="1" destOrd="0" parTransId="{E8E1DE7D-CCAF-43AC-839B-E8D548E5E974}" sibTransId="{4EF5D570-3A22-48EC-8C2B-5692DBFE3AA3}"/>
    <dgm:cxn modelId="{D7E56D7A-D87E-4E62-9792-E6BEB6CED09D}" type="presOf" srcId="{F559B36F-8833-44CB-B277-9D376E16AB52}" destId="{1C3B4748-FE3C-44B1-8E7E-CE4D0E87879B}" srcOrd="0" destOrd="0" presId="urn:microsoft.com/office/officeart/2005/8/layout/radial1"/>
    <dgm:cxn modelId="{B84D3ABD-3D10-4CBC-B95E-0BA0ABC77B10}" type="presOf" srcId="{E8E1DE7D-CCAF-43AC-839B-E8D548E5E974}" destId="{E29213D8-E55B-4FD7-8376-4028A6F99405}" srcOrd="1" destOrd="0" presId="urn:microsoft.com/office/officeart/2005/8/layout/radial1"/>
    <dgm:cxn modelId="{AD5568E6-602B-48AE-927C-646294B08600}" type="presOf" srcId="{5E154A64-E406-4511-870D-99E56D2E1CBE}" destId="{7B2D1684-0E5A-48E2-87BC-9186C0A9FEB9}" srcOrd="0" destOrd="0" presId="urn:microsoft.com/office/officeart/2005/8/layout/radial1"/>
    <dgm:cxn modelId="{F8E8F022-1ABF-4592-8233-79A3EC78F57C}" srcId="{5E154A64-E406-4511-870D-99E56D2E1CBE}" destId="{8E7758F6-501F-4247-A315-2CB34FDFF848}" srcOrd="0" destOrd="0" parTransId="{653DF6B8-CE75-4FB1-872B-5BEC2679A34A}" sibTransId="{6C155DCB-F0D2-4D88-A3C0-338BB1E9FF63}"/>
    <dgm:cxn modelId="{EAA3C0C6-BF92-4720-928C-47B80C2295E9}" type="presOf" srcId="{AA2DB969-87CD-45EA-8AB3-B10F5931B2B6}" destId="{92159B37-EBEF-4E31-8A28-CF4941C012C1}" srcOrd="0" destOrd="0" presId="urn:microsoft.com/office/officeart/2005/8/layout/radial1"/>
    <dgm:cxn modelId="{B2B6F7B1-4FB8-479D-865C-896FA137D501}" srcId="{5E154A64-E406-4511-870D-99E56D2E1CBE}" destId="{B6C11C55-26AB-476E-A17A-3C5BC51E5A42}" srcOrd="1" destOrd="0" parTransId="{35E7F89B-9DCB-4CC5-9ABC-5E083B89559D}" sibTransId="{403205F5-680D-461F-823D-206EC970EB53}"/>
    <dgm:cxn modelId="{F34E68B6-19D8-4A02-A83A-53B15F6A425F}" type="presOf" srcId="{1E56CE8E-9EF1-4E6B-9AFD-A8D1DB3B1879}" destId="{66BB0A40-3AE5-414C-B5AF-F2F9F107F113}" srcOrd="0" destOrd="0" presId="urn:microsoft.com/office/officeart/2005/8/layout/radial1"/>
    <dgm:cxn modelId="{1DB92125-B328-4931-92A2-F4FF9621F9B6}" srcId="{8E7758F6-501F-4247-A315-2CB34FDFF848}" destId="{1E56CE8E-9EF1-4E6B-9AFD-A8D1DB3B1879}" srcOrd="0" destOrd="0" parTransId="{24602716-0DCF-4BA4-85E7-9D9543668D94}" sibTransId="{B15894D3-99B4-4200-8B0E-C973D6DC0BAB}"/>
    <dgm:cxn modelId="{40297358-03FC-4AE9-B44D-B7924812E7EA}" type="presOf" srcId="{A24CFB62-9084-46B0-B64E-1CEC784CAD05}" destId="{742A84B3-CB11-4C53-ABA1-BC1B3C01E292}" srcOrd="1" destOrd="0" presId="urn:microsoft.com/office/officeart/2005/8/layout/radial1"/>
    <dgm:cxn modelId="{E28F3BEA-4CD6-4F1C-9DE1-F7393AA73495}" type="presOf" srcId="{8E7758F6-501F-4247-A315-2CB34FDFF848}" destId="{63AC2217-3233-4A31-8FCE-6C5643DA29D0}" srcOrd="0" destOrd="0" presId="urn:microsoft.com/office/officeart/2005/8/layout/radial1"/>
    <dgm:cxn modelId="{88617C13-4D01-4C8C-9704-2AB1524C174C}" srcId="{8E7758F6-501F-4247-A315-2CB34FDFF848}" destId="{F559B36F-8833-44CB-B277-9D376E16AB52}" srcOrd="3" destOrd="0" parTransId="{A24CFB62-9084-46B0-B64E-1CEC784CAD05}" sibTransId="{CBCA19BD-ACAD-412E-B586-5E052A95D381}"/>
    <dgm:cxn modelId="{A9B01787-50F0-434A-90F5-2F03BFEDA3C3}" type="presOf" srcId="{86C89ECE-BC9A-4360-9FC3-2CC882928C26}" destId="{8EB0CA43-672B-4B05-9AE9-D43DA4069335}" srcOrd="0" destOrd="0" presId="urn:microsoft.com/office/officeart/2005/8/layout/radial1"/>
    <dgm:cxn modelId="{C024DB2E-D316-4E10-985A-7F1D01CB91A1}" srcId="{8E7758F6-501F-4247-A315-2CB34FDFF848}" destId="{86C89ECE-BC9A-4360-9FC3-2CC882928C26}" srcOrd="2" destOrd="0" parTransId="{AA2DB969-87CD-45EA-8AB3-B10F5931B2B6}" sibTransId="{58D4BADB-B718-496A-BCA9-645612D93A2D}"/>
    <dgm:cxn modelId="{97E582A8-42EF-4D55-87E1-DE4103771A27}" type="presOf" srcId="{24602716-0DCF-4BA4-85E7-9D9543668D94}" destId="{23E838FA-E81E-4CCE-B447-69B58DE4E78A}" srcOrd="0" destOrd="0" presId="urn:microsoft.com/office/officeart/2005/8/layout/radial1"/>
    <dgm:cxn modelId="{BCFEAF9D-9D21-4197-95C4-24626D2684E7}" type="presOf" srcId="{A24CFB62-9084-46B0-B64E-1CEC784CAD05}" destId="{D6600F31-36E8-43E6-9DC7-5415B312C8EE}" srcOrd="0" destOrd="0" presId="urn:microsoft.com/office/officeart/2005/8/layout/radial1"/>
    <dgm:cxn modelId="{9F433D38-BB13-404D-B529-35EDCB71680A}" type="presOf" srcId="{24602716-0DCF-4BA4-85E7-9D9543668D94}" destId="{274B48B5-DBFA-4883-8C63-9D7F974D75A2}" srcOrd="1" destOrd="0" presId="urn:microsoft.com/office/officeart/2005/8/layout/radial1"/>
    <dgm:cxn modelId="{E3495773-DA48-45B4-AFEA-D80F3C053C0B}" srcId="{5E154A64-E406-4511-870D-99E56D2E1CBE}" destId="{5C09CC9A-4F65-4432-8F97-1D70FE50FF35}" srcOrd="2" destOrd="0" parTransId="{E5E34B64-7414-4BC9-ADFC-747C8395CCD2}" sibTransId="{EBBAA719-F52C-4A3B-B267-3AB90604807D}"/>
    <dgm:cxn modelId="{05B21DD9-5028-476F-AF82-EDAB8747DB5D}" type="presOf" srcId="{E8E1DE7D-CCAF-43AC-839B-E8D548E5E974}" destId="{B9BAAC08-E18B-4366-A2E8-057DA19FFD84}" srcOrd="0" destOrd="0" presId="urn:microsoft.com/office/officeart/2005/8/layout/radial1"/>
    <dgm:cxn modelId="{0BE945A2-F649-4B65-B8EA-4FDE79ADB2BF}" type="presOf" srcId="{B1B4E268-EB57-44F6-BA29-5DA64E100EF3}" destId="{0C56E867-F588-4B5B-A0A0-A169CE91C946}" srcOrd="0" destOrd="0" presId="urn:microsoft.com/office/officeart/2005/8/layout/radial1"/>
    <dgm:cxn modelId="{585230C1-5884-4DEC-A726-114E47DD7D0B}" type="presParOf" srcId="{7B2D1684-0E5A-48E2-87BC-9186C0A9FEB9}" destId="{63AC2217-3233-4A31-8FCE-6C5643DA29D0}" srcOrd="0" destOrd="0" presId="urn:microsoft.com/office/officeart/2005/8/layout/radial1"/>
    <dgm:cxn modelId="{962E3A78-9B75-4A39-9BEF-869ECB04B95E}" type="presParOf" srcId="{7B2D1684-0E5A-48E2-87BC-9186C0A9FEB9}" destId="{23E838FA-E81E-4CCE-B447-69B58DE4E78A}" srcOrd="1" destOrd="0" presId="urn:microsoft.com/office/officeart/2005/8/layout/radial1"/>
    <dgm:cxn modelId="{A781D8F5-2325-4E97-A6C7-AF5534820440}" type="presParOf" srcId="{23E838FA-E81E-4CCE-B447-69B58DE4E78A}" destId="{274B48B5-DBFA-4883-8C63-9D7F974D75A2}" srcOrd="0" destOrd="0" presId="urn:microsoft.com/office/officeart/2005/8/layout/radial1"/>
    <dgm:cxn modelId="{82AD40E4-07BA-42BB-A15A-B11392BCDAF8}" type="presParOf" srcId="{7B2D1684-0E5A-48E2-87BC-9186C0A9FEB9}" destId="{66BB0A40-3AE5-414C-B5AF-F2F9F107F113}" srcOrd="2" destOrd="0" presId="urn:microsoft.com/office/officeart/2005/8/layout/radial1"/>
    <dgm:cxn modelId="{6A2E7DC3-971B-4DDC-8F89-C5260DD80326}" type="presParOf" srcId="{7B2D1684-0E5A-48E2-87BC-9186C0A9FEB9}" destId="{B9BAAC08-E18B-4366-A2E8-057DA19FFD84}" srcOrd="3" destOrd="0" presId="urn:microsoft.com/office/officeart/2005/8/layout/radial1"/>
    <dgm:cxn modelId="{408EFD2F-832B-400B-ABFD-CC79EA501080}" type="presParOf" srcId="{B9BAAC08-E18B-4366-A2E8-057DA19FFD84}" destId="{E29213D8-E55B-4FD7-8376-4028A6F99405}" srcOrd="0" destOrd="0" presId="urn:microsoft.com/office/officeart/2005/8/layout/radial1"/>
    <dgm:cxn modelId="{8E619668-E2DD-4298-BA63-83CC36C5CA6F}" type="presParOf" srcId="{7B2D1684-0E5A-48E2-87BC-9186C0A9FEB9}" destId="{0C56E867-F588-4B5B-A0A0-A169CE91C946}" srcOrd="4" destOrd="0" presId="urn:microsoft.com/office/officeart/2005/8/layout/radial1"/>
    <dgm:cxn modelId="{0B74941A-0D95-4D05-9119-E597A8E4C89A}" type="presParOf" srcId="{7B2D1684-0E5A-48E2-87BC-9186C0A9FEB9}" destId="{92159B37-EBEF-4E31-8A28-CF4941C012C1}" srcOrd="5" destOrd="0" presId="urn:microsoft.com/office/officeart/2005/8/layout/radial1"/>
    <dgm:cxn modelId="{0DBB2D26-CB8F-4DD5-964B-721090D4BEC9}" type="presParOf" srcId="{92159B37-EBEF-4E31-8A28-CF4941C012C1}" destId="{492872D4-D95C-4DF0-B2FD-5F947BCFB06D}" srcOrd="0" destOrd="0" presId="urn:microsoft.com/office/officeart/2005/8/layout/radial1"/>
    <dgm:cxn modelId="{55523E36-16B8-4725-BBB9-32AF456015B8}" type="presParOf" srcId="{7B2D1684-0E5A-48E2-87BC-9186C0A9FEB9}" destId="{8EB0CA43-672B-4B05-9AE9-D43DA4069335}" srcOrd="6" destOrd="0" presId="urn:microsoft.com/office/officeart/2005/8/layout/radial1"/>
    <dgm:cxn modelId="{B8F352EB-EB92-4312-971E-0912A09BA2C2}" type="presParOf" srcId="{7B2D1684-0E5A-48E2-87BC-9186C0A9FEB9}" destId="{D6600F31-36E8-43E6-9DC7-5415B312C8EE}" srcOrd="7" destOrd="0" presId="urn:microsoft.com/office/officeart/2005/8/layout/radial1"/>
    <dgm:cxn modelId="{EC607A51-E3B7-46EF-80A4-F2D3AA9E64CE}" type="presParOf" srcId="{D6600F31-36E8-43E6-9DC7-5415B312C8EE}" destId="{742A84B3-CB11-4C53-ABA1-BC1B3C01E292}" srcOrd="0" destOrd="0" presId="urn:microsoft.com/office/officeart/2005/8/layout/radial1"/>
    <dgm:cxn modelId="{CAA88855-7015-4662-B328-1B5B4E4016C2}" type="presParOf" srcId="{7B2D1684-0E5A-48E2-87BC-9186C0A9FEB9}" destId="{1C3B4748-FE3C-44B1-8E7E-CE4D0E87879B}" srcOrd="8" destOrd="0" presId="urn:microsoft.com/office/officeart/2005/8/layout/radial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605E74-9A3B-41FC-9269-2C8946911891}" type="doc">
      <dgm:prSet loTypeId="urn:microsoft.com/office/officeart/2005/8/layout/cycle6" loCatId="cycle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3FF76AF-37BD-40A5-BDDD-84F29CF556E4}">
      <dgm:prSet phldrT="[Text]"/>
      <dgm:spPr>
        <a:solidFill>
          <a:srgbClr val="C00000"/>
        </a:solidFill>
      </dgm:spPr>
      <dgm:t>
        <a:bodyPr/>
        <a:lstStyle/>
        <a:p>
          <a:r>
            <a:rPr lang="en-US" b="1" dirty="0" err="1" smtClean="0"/>
            <a:t>বিশ্বের</a:t>
          </a:r>
          <a:r>
            <a:rPr lang="en-US" b="1" dirty="0" smtClean="0"/>
            <a:t> </a:t>
          </a:r>
          <a:r>
            <a:rPr lang="en-US" b="1" dirty="0" err="1" smtClean="0"/>
            <a:t>প্রাচীনতম</a:t>
          </a:r>
          <a:r>
            <a:rPr lang="en-US" b="1" dirty="0" smtClean="0"/>
            <a:t> </a:t>
          </a:r>
          <a:r>
            <a:rPr lang="en-US" b="1" dirty="0" err="1" smtClean="0"/>
            <a:t>সংগঠন</a:t>
          </a:r>
          <a:endParaRPr lang="en-US" b="1" dirty="0"/>
        </a:p>
      </dgm:t>
    </dgm:pt>
    <dgm:pt modelId="{F923E715-91ED-4B4B-8BB6-CC908DD2AD44}" type="parTrans" cxnId="{9E42FD8E-E875-425C-B685-6405FC222922}">
      <dgm:prSet/>
      <dgm:spPr/>
      <dgm:t>
        <a:bodyPr/>
        <a:lstStyle/>
        <a:p>
          <a:endParaRPr lang="en-US"/>
        </a:p>
      </dgm:t>
    </dgm:pt>
    <dgm:pt modelId="{79680CFD-F882-4527-B7C2-0468ACC122EB}" type="sibTrans" cxnId="{9E42FD8E-E875-425C-B685-6405FC222922}">
      <dgm:prSet/>
      <dgm:spPr/>
      <dgm:t>
        <a:bodyPr/>
        <a:lstStyle/>
        <a:p>
          <a:endParaRPr lang="en-US"/>
        </a:p>
      </dgm:t>
    </dgm:pt>
    <dgm:pt modelId="{876C5C58-55CF-41BB-AF11-AA78C934B90D}">
      <dgm:prSet phldrT="[Text]" custT="1"/>
      <dgm:spPr/>
      <dgm:t>
        <a:bodyPr/>
        <a:lstStyle/>
        <a:p>
          <a:r>
            <a:rPr lang="bn-IN" sz="4800" b="1" dirty="0" smtClean="0">
              <a:latin typeface="NikoshBAN" pitchFamily="2" charset="0"/>
              <a:cs typeface="NikoshBAN" pitchFamily="2" charset="0"/>
            </a:rPr>
            <a:t>চায়ের</a:t>
          </a:r>
          <a:r>
            <a:rPr lang="en-US" sz="48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800" b="1" dirty="0" err="1" smtClean="0">
              <a:latin typeface="NikoshBAN" pitchFamily="2" charset="0"/>
              <a:cs typeface="NikoshBAN" pitchFamily="2" charset="0"/>
            </a:rPr>
            <a:t>দোকান</a:t>
          </a:r>
          <a:endParaRPr lang="en-US" sz="4800" b="1" dirty="0">
            <a:latin typeface="NikoshBAN" pitchFamily="2" charset="0"/>
            <a:cs typeface="NikoshBAN" pitchFamily="2" charset="0"/>
          </a:endParaRPr>
        </a:p>
      </dgm:t>
    </dgm:pt>
    <dgm:pt modelId="{3F79D761-A28B-443B-B59A-1149D26DC6ED}" type="parTrans" cxnId="{84E9ED15-4EBA-41D3-A6B6-18247372CA5A}">
      <dgm:prSet/>
      <dgm:spPr/>
      <dgm:t>
        <a:bodyPr/>
        <a:lstStyle/>
        <a:p>
          <a:endParaRPr lang="en-US"/>
        </a:p>
      </dgm:t>
    </dgm:pt>
    <dgm:pt modelId="{517D6F31-A2C5-42EC-A00D-5E49A92B1EAA}" type="sibTrans" cxnId="{84E9ED15-4EBA-41D3-A6B6-18247372CA5A}">
      <dgm:prSet/>
      <dgm:spPr/>
      <dgm:t>
        <a:bodyPr/>
        <a:lstStyle/>
        <a:p>
          <a:endParaRPr lang="en-US"/>
        </a:p>
      </dgm:t>
    </dgm:pt>
    <dgm:pt modelId="{7E5BA4B1-049D-49CE-83D0-46D6D0559A5B}">
      <dgm:prSet phldrT="[Text]" custT="1"/>
      <dgm:spPr/>
      <dgm:t>
        <a:bodyPr/>
        <a:lstStyle/>
        <a:p>
          <a:r>
            <a:rPr lang="en-US" sz="4800" b="1" smtClean="0">
              <a:latin typeface="NikoshBAN" pitchFamily="2" charset="0"/>
              <a:cs typeface="NikoshBAN" pitchFamily="2" charset="0"/>
            </a:rPr>
            <a:t>বিউটি পার্লার</a:t>
          </a:r>
          <a:endParaRPr lang="en-US" sz="4800" b="1" dirty="0">
            <a:latin typeface="NikoshBAN" pitchFamily="2" charset="0"/>
            <a:cs typeface="NikoshBAN" pitchFamily="2" charset="0"/>
          </a:endParaRPr>
        </a:p>
      </dgm:t>
    </dgm:pt>
    <dgm:pt modelId="{05959326-1627-465B-9E31-498C84C66C77}" type="parTrans" cxnId="{0F66500C-524C-496E-92C0-BA9D9CFDE80D}">
      <dgm:prSet/>
      <dgm:spPr/>
      <dgm:t>
        <a:bodyPr/>
        <a:lstStyle/>
        <a:p>
          <a:endParaRPr lang="en-US"/>
        </a:p>
      </dgm:t>
    </dgm:pt>
    <dgm:pt modelId="{1E7AF2F4-5C68-4F69-AFA1-F43920D999BD}" type="sibTrans" cxnId="{0F66500C-524C-496E-92C0-BA9D9CFDE80D}">
      <dgm:prSet/>
      <dgm:spPr/>
      <dgm:t>
        <a:bodyPr/>
        <a:lstStyle/>
        <a:p>
          <a:endParaRPr lang="en-US"/>
        </a:p>
      </dgm:t>
    </dgm:pt>
    <dgm:pt modelId="{288702D8-1538-47ED-BDD2-86B537A7CBAC}">
      <dgm:prSet phldrT="[Text]" custT="1"/>
      <dgm:spPr/>
      <dgm:t>
        <a:bodyPr/>
        <a:lstStyle/>
        <a:p>
          <a:r>
            <a:rPr lang="bn-IN" sz="4400" b="1" smtClean="0">
              <a:latin typeface="NikoshBAN" pitchFamily="2" charset="0"/>
              <a:cs typeface="NikoshBAN" pitchFamily="2" charset="0"/>
            </a:rPr>
            <a:t>সবজির দোকান</a:t>
          </a:r>
          <a:endParaRPr lang="en-US" sz="4400" b="1" dirty="0">
            <a:latin typeface="NikoshBAN" pitchFamily="2" charset="0"/>
            <a:cs typeface="NikoshBAN" pitchFamily="2" charset="0"/>
          </a:endParaRPr>
        </a:p>
      </dgm:t>
    </dgm:pt>
    <dgm:pt modelId="{CDE3D7BF-21E1-42CD-B214-BB4FC4A673A2}" type="parTrans" cxnId="{AF8D8B8D-3BBE-4CFB-82FB-265045BBC93B}">
      <dgm:prSet/>
      <dgm:spPr/>
      <dgm:t>
        <a:bodyPr/>
        <a:lstStyle/>
        <a:p>
          <a:endParaRPr lang="en-US"/>
        </a:p>
      </dgm:t>
    </dgm:pt>
    <dgm:pt modelId="{CFC281E4-B88D-48BF-9488-26FBEDFFE423}" type="sibTrans" cxnId="{AF8D8B8D-3BBE-4CFB-82FB-265045BBC93B}">
      <dgm:prSet/>
      <dgm:spPr/>
      <dgm:t>
        <a:bodyPr/>
        <a:lstStyle/>
        <a:p>
          <a:endParaRPr lang="en-US"/>
        </a:p>
      </dgm:t>
    </dgm:pt>
    <dgm:pt modelId="{10F0A216-841B-475F-921C-BF1A9A54D4C1}">
      <dgm:prSet phldrT="[Text]" custT="1"/>
      <dgm:spPr/>
      <dgm:t>
        <a:bodyPr/>
        <a:lstStyle/>
        <a:p>
          <a:r>
            <a:rPr lang="bn-IN" sz="4800" b="1" smtClean="0">
              <a:latin typeface="NikoshBAN" pitchFamily="2" charset="0"/>
              <a:cs typeface="NikoshBAN" pitchFamily="2" charset="0"/>
            </a:rPr>
            <a:t>মুদি দোকান</a:t>
          </a:r>
          <a:endParaRPr lang="en-US" sz="4800" b="1" dirty="0">
            <a:latin typeface="NikoshBAN" pitchFamily="2" charset="0"/>
            <a:cs typeface="NikoshBAN" pitchFamily="2" charset="0"/>
          </a:endParaRPr>
        </a:p>
      </dgm:t>
    </dgm:pt>
    <dgm:pt modelId="{0479FF6B-447B-455C-B515-B0E5D23B3EF5}" type="parTrans" cxnId="{42B76520-4645-48DD-B7DE-6442478DAF07}">
      <dgm:prSet/>
      <dgm:spPr/>
      <dgm:t>
        <a:bodyPr/>
        <a:lstStyle/>
        <a:p>
          <a:endParaRPr lang="en-US"/>
        </a:p>
      </dgm:t>
    </dgm:pt>
    <dgm:pt modelId="{AB0D8B5C-A5E8-4918-93AE-998174881901}" type="sibTrans" cxnId="{42B76520-4645-48DD-B7DE-6442478DAF07}">
      <dgm:prSet/>
      <dgm:spPr/>
      <dgm:t>
        <a:bodyPr/>
        <a:lstStyle/>
        <a:p>
          <a:endParaRPr lang="en-US"/>
        </a:p>
      </dgm:t>
    </dgm:pt>
    <dgm:pt modelId="{F6ED53D2-F50C-4F45-AF4B-410BE2319417}" type="pres">
      <dgm:prSet presAssocID="{DC605E74-9A3B-41FC-9269-2C894691189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B13EE6C-AE25-4419-A6CA-20DBEB6D0C58}" type="pres">
      <dgm:prSet presAssocID="{23FF76AF-37BD-40A5-BDDD-84F29CF556E4}" presName="node" presStyleLbl="node1" presStyleIdx="0" presStyleCnt="5" custScaleX="216901" custScaleY="1000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AA32CD-3235-4BE7-94ED-8F5F61726D87}" type="pres">
      <dgm:prSet presAssocID="{23FF76AF-37BD-40A5-BDDD-84F29CF556E4}" presName="spNode" presStyleCnt="0"/>
      <dgm:spPr/>
      <dgm:t>
        <a:bodyPr/>
        <a:lstStyle/>
        <a:p>
          <a:endParaRPr lang="en-US"/>
        </a:p>
      </dgm:t>
    </dgm:pt>
    <dgm:pt modelId="{93B0EBA6-76BE-4B3D-8943-46F2454231D3}" type="pres">
      <dgm:prSet presAssocID="{79680CFD-F882-4527-B7C2-0468ACC122EB}" presName="sibTrans" presStyleLbl="sibTrans1D1" presStyleIdx="0" presStyleCnt="5"/>
      <dgm:spPr/>
      <dgm:t>
        <a:bodyPr/>
        <a:lstStyle/>
        <a:p>
          <a:endParaRPr lang="en-US"/>
        </a:p>
      </dgm:t>
    </dgm:pt>
    <dgm:pt modelId="{F25E4BBE-2D06-474D-A52C-49ACF1FA6D59}" type="pres">
      <dgm:prSet presAssocID="{876C5C58-55CF-41BB-AF11-AA78C934B90D}" presName="node" presStyleLbl="node1" presStyleIdx="1" presStyleCnt="5" custScaleX="161263" custRadScaleRad="84977" custRadScaleInc="131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4A6656-75E0-4E2E-B86D-116832BB3BCA}" type="pres">
      <dgm:prSet presAssocID="{876C5C58-55CF-41BB-AF11-AA78C934B90D}" presName="spNode" presStyleCnt="0"/>
      <dgm:spPr/>
      <dgm:t>
        <a:bodyPr/>
        <a:lstStyle/>
        <a:p>
          <a:endParaRPr lang="en-US"/>
        </a:p>
      </dgm:t>
    </dgm:pt>
    <dgm:pt modelId="{34A4D869-1F71-4DF4-97A5-1FDCF26A66D0}" type="pres">
      <dgm:prSet presAssocID="{517D6F31-A2C5-42EC-A00D-5E49A92B1EAA}" presName="sibTrans" presStyleLbl="sibTrans1D1" presStyleIdx="1" presStyleCnt="5"/>
      <dgm:spPr/>
      <dgm:t>
        <a:bodyPr/>
        <a:lstStyle/>
        <a:p>
          <a:endParaRPr lang="en-US"/>
        </a:p>
      </dgm:t>
    </dgm:pt>
    <dgm:pt modelId="{44A12DD4-C96E-4BC6-9810-E0862F68CCF6}" type="pres">
      <dgm:prSet presAssocID="{7E5BA4B1-049D-49CE-83D0-46D6D0559A5B}" presName="node" presStyleLbl="node1" presStyleIdx="2" presStyleCnt="5" custScaleX="171579" custRadScaleRad="101553" custRadScaleInc="-603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5529FD-4E2D-4316-A047-FBE806DFC01B}" type="pres">
      <dgm:prSet presAssocID="{7E5BA4B1-049D-49CE-83D0-46D6D0559A5B}" presName="spNode" presStyleCnt="0"/>
      <dgm:spPr/>
      <dgm:t>
        <a:bodyPr/>
        <a:lstStyle/>
        <a:p>
          <a:endParaRPr lang="en-US"/>
        </a:p>
      </dgm:t>
    </dgm:pt>
    <dgm:pt modelId="{500617E9-9F46-4C22-91CC-A1C24E1FBC4F}" type="pres">
      <dgm:prSet presAssocID="{1E7AF2F4-5C68-4F69-AFA1-F43920D999BD}" presName="sibTrans" presStyleLbl="sibTrans1D1" presStyleIdx="2" presStyleCnt="5"/>
      <dgm:spPr/>
      <dgm:t>
        <a:bodyPr/>
        <a:lstStyle/>
        <a:p>
          <a:endParaRPr lang="en-US"/>
        </a:p>
      </dgm:t>
    </dgm:pt>
    <dgm:pt modelId="{0AFBD55A-5F96-48B4-BCA6-2D73B545DCC5}" type="pres">
      <dgm:prSet presAssocID="{288702D8-1538-47ED-BDD2-86B537A7CBAC}" presName="node" presStyleLbl="node1" presStyleIdx="3" presStyleCnt="5" custScaleX="155321" custRadScaleRad="97308" custRadScaleInc="515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3B1212-FA2B-4C09-97A8-7C8DC557FD93}" type="pres">
      <dgm:prSet presAssocID="{288702D8-1538-47ED-BDD2-86B537A7CBAC}" presName="spNode" presStyleCnt="0"/>
      <dgm:spPr/>
      <dgm:t>
        <a:bodyPr/>
        <a:lstStyle/>
        <a:p>
          <a:endParaRPr lang="en-US"/>
        </a:p>
      </dgm:t>
    </dgm:pt>
    <dgm:pt modelId="{4167C4F5-BAAD-4D08-A652-BAB93EEE5A15}" type="pres">
      <dgm:prSet presAssocID="{CFC281E4-B88D-48BF-9488-26FBEDFFE423}" presName="sibTrans" presStyleLbl="sibTrans1D1" presStyleIdx="3" presStyleCnt="5"/>
      <dgm:spPr/>
      <dgm:t>
        <a:bodyPr/>
        <a:lstStyle/>
        <a:p>
          <a:endParaRPr lang="en-US"/>
        </a:p>
      </dgm:t>
    </dgm:pt>
    <dgm:pt modelId="{B1986A05-7568-48E2-B73F-73CF0E4F1E5D}" type="pres">
      <dgm:prSet presAssocID="{10F0A216-841B-475F-921C-BF1A9A54D4C1}" presName="node" presStyleLbl="node1" presStyleIdx="4" presStyleCnt="5" custScaleX="155765" custRadScaleRad="86905" custRadScaleInc="-65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C99FF7-9C70-411A-8A7B-183EAA38F6B2}" type="pres">
      <dgm:prSet presAssocID="{10F0A216-841B-475F-921C-BF1A9A54D4C1}" presName="spNode" presStyleCnt="0"/>
      <dgm:spPr/>
      <dgm:t>
        <a:bodyPr/>
        <a:lstStyle/>
        <a:p>
          <a:endParaRPr lang="en-US"/>
        </a:p>
      </dgm:t>
    </dgm:pt>
    <dgm:pt modelId="{4BF14C03-62BE-49ED-A326-5C7D04914BE9}" type="pres">
      <dgm:prSet presAssocID="{AB0D8B5C-A5E8-4918-93AE-998174881901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A5722A61-49D5-4D29-9578-133B6039454B}" type="presOf" srcId="{79680CFD-F882-4527-B7C2-0468ACC122EB}" destId="{93B0EBA6-76BE-4B3D-8943-46F2454231D3}" srcOrd="0" destOrd="0" presId="urn:microsoft.com/office/officeart/2005/8/layout/cycle6"/>
    <dgm:cxn modelId="{782D12F9-5D0F-4949-9C42-9F1698ED64F0}" type="presOf" srcId="{517D6F31-A2C5-42EC-A00D-5E49A92B1EAA}" destId="{34A4D869-1F71-4DF4-97A5-1FDCF26A66D0}" srcOrd="0" destOrd="0" presId="urn:microsoft.com/office/officeart/2005/8/layout/cycle6"/>
    <dgm:cxn modelId="{4BF5609C-EBC6-4A9D-86EE-251493158415}" type="presOf" srcId="{23FF76AF-37BD-40A5-BDDD-84F29CF556E4}" destId="{5B13EE6C-AE25-4419-A6CA-20DBEB6D0C58}" srcOrd="0" destOrd="0" presId="urn:microsoft.com/office/officeart/2005/8/layout/cycle6"/>
    <dgm:cxn modelId="{84E9ED15-4EBA-41D3-A6B6-18247372CA5A}" srcId="{DC605E74-9A3B-41FC-9269-2C8946911891}" destId="{876C5C58-55CF-41BB-AF11-AA78C934B90D}" srcOrd="1" destOrd="0" parTransId="{3F79D761-A28B-443B-B59A-1149D26DC6ED}" sibTransId="{517D6F31-A2C5-42EC-A00D-5E49A92B1EAA}"/>
    <dgm:cxn modelId="{D2648C85-B355-4B74-9189-9D841A2171DA}" type="presOf" srcId="{DC605E74-9A3B-41FC-9269-2C8946911891}" destId="{F6ED53D2-F50C-4F45-AF4B-410BE2319417}" srcOrd="0" destOrd="0" presId="urn:microsoft.com/office/officeart/2005/8/layout/cycle6"/>
    <dgm:cxn modelId="{03CFB981-844F-4121-9DA3-9EA04CBE6964}" type="presOf" srcId="{7E5BA4B1-049D-49CE-83D0-46D6D0559A5B}" destId="{44A12DD4-C96E-4BC6-9810-E0862F68CCF6}" srcOrd="0" destOrd="0" presId="urn:microsoft.com/office/officeart/2005/8/layout/cycle6"/>
    <dgm:cxn modelId="{F4B25202-D9C0-4292-B90B-A45EF97802D6}" type="presOf" srcId="{CFC281E4-B88D-48BF-9488-26FBEDFFE423}" destId="{4167C4F5-BAAD-4D08-A652-BAB93EEE5A15}" srcOrd="0" destOrd="0" presId="urn:microsoft.com/office/officeart/2005/8/layout/cycle6"/>
    <dgm:cxn modelId="{0F66500C-524C-496E-92C0-BA9D9CFDE80D}" srcId="{DC605E74-9A3B-41FC-9269-2C8946911891}" destId="{7E5BA4B1-049D-49CE-83D0-46D6D0559A5B}" srcOrd="2" destOrd="0" parTransId="{05959326-1627-465B-9E31-498C84C66C77}" sibTransId="{1E7AF2F4-5C68-4F69-AFA1-F43920D999BD}"/>
    <dgm:cxn modelId="{94BFB8F5-C773-418F-BB7C-8BB07DE9AF88}" type="presOf" srcId="{AB0D8B5C-A5E8-4918-93AE-998174881901}" destId="{4BF14C03-62BE-49ED-A326-5C7D04914BE9}" srcOrd="0" destOrd="0" presId="urn:microsoft.com/office/officeart/2005/8/layout/cycle6"/>
    <dgm:cxn modelId="{9DA3617B-54B6-4E92-AB3E-FE8A975E1F69}" type="presOf" srcId="{1E7AF2F4-5C68-4F69-AFA1-F43920D999BD}" destId="{500617E9-9F46-4C22-91CC-A1C24E1FBC4F}" srcOrd="0" destOrd="0" presId="urn:microsoft.com/office/officeart/2005/8/layout/cycle6"/>
    <dgm:cxn modelId="{42B76520-4645-48DD-B7DE-6442478DAF07}" srcId="{DC605E74-9A3B-41FC-9269-2C8946911891}" destId="{10F0A216-841B-475F-921C-BF1A9A54D4C1}" srcOrd="4" destOrd="0" parTransId="{0479FF6B-447B-455C-B515-B0E5D23B3EF5}" sibTransId="{AB0D8B5C-A5E8-4918-93AE-998174881901}"/>
    <dgm:cxn modelId="{AF8D8B8D-3BBE-4CFB-82FB-265045BBC93B}" srcId="{DC605E74-9A3B-41FC-9269-2C8946911891}" destId="{288702D8-1538-47ED-BDD2-86B537A7CBAC}" srcOrd="3" destOrd="0" parTransId="{CDE3D7BF-21E1-42CD-B214-BB4FC4A673A2}" sibTransId="{CFC281E4-B88D-48BF-9488-26FBEDFFE423}"/>
    <dgm:cxn modelId="{57989919-C18E-4938-991E-06139C15F5DF}" type="presOf" srcId="{10F0A216-841B-475F-921C-BF1A9A54D4C1}" destId="{B1986A05-7568-48E2-B73F-73CF0E4F1E5D}" srcOrd="0" destOrd="0" presId="urn:microsoft.com/office/officeart/2005/8/layout/cycle6"/>
    <dgm:cxn modelId="{B5389982-AAFF-4908-A6A3-2FB7025FB216}" type="presOf" srcId="{876C5C58-55CF-41BB-AF11-AA78C934B90D}" destId="{F25E4BBE-2D06-474D-A52C-49ACF1FA6D59}" srcOrd="0" destOrd="0" presId="urn:microsoft.com/office/officeart/2005/8/layout/cycle6"/>
    <dgm:cxn modelId="{1B56409D-54B9-44C9-943B-F02FA82ADC02}" type="presOf" srcId="{288702D8-1538-47ED-BDD2-86B537A7CBAC}" destId="{0AFBD55A-5F96-48B4-BCA6-2D73B545DCC5}" srcOrd="0" destOrd="0" presId="urn:microsoft.com/office/officeart/2005/8/layout/cycle6"/>
    <dgm:cxn modelId="{9E42FD8E-E875-425C-B685-6405FC222922}" srcId="{DC605E74-9A3B-41FC-9269-2C8946911891}" destId="{23FF76AF-37BD-40A5-BDDD-84F29CF556E4}" srcOrd="0" destOrd="0" parTransId="{F923E715-91ED-4B4B-8BB6-CC908DD2AD44}" sibTransId="{79680CFD-F882-4527-B7C2-0468ACC122EB}"/>
    <dgm:cxn modelId="{720FB289-FB2E-4B96-88E8-3279A1BA65FB}" type="presParOf" srcId="{F6ED53D2-F50C-4F45-AF4B-410BE2319417}" destId="{5B13EE6C-AE25-4419-A6CA-20DBEB6D0C58}" srcOrd="0" destOrd="0" presId="urn:microsoft.com/office/officeart/2005/8/layout/cycle6"/>
    <dgm:cxn modelId="{1D45AA98-24CA-49FA-B070-F8AA547B93D7}" type="presParOf" srcId="{F6ED53D2-F50C-4F45-AF4B-410BE2319417}" destId="{00AA32CD-3235-4BE7-94ED-8F5F61726D87}" srcOrd="1" destOrd="0" presId="urn:microsoft.com/office/officeart/2005/8/layout/cycle6"/>
    <dgm:cxn modelId="{820A4C5C-FAF7-436C-9543-47D8C2BD1F94}" type="presParOf" srcId="{F6ED53D2-F50C-4F45-AF4B-410BE2319417}" destId="{93B0EBA6-76BE-4B3D-8943-46F2454231D3}" srcOrd="2" destOrd="0" presId="urn:microsoft.com/office/officeart/2005/8/layout/cycle6"/>
    <dgm:cxn modelId="{4A9B70BA-DCB8-4BCE-B59C-67CAD4241DDA}" type="presParOf" srcId="{F6ED53D2-F50C-4F45-AF4B-410BE2319417}" destId="{F25E4BBE-2D06-474D-A52C-49ACF1FA6D59}" srcOrd="3" destOrd="0" presId="urn:microsoft.com/office/officeart/2005/8/layout/cycle6"/>
    <dgm:cxn modelId="{FB9D4950-0F45-4622-901F-A7B5E2A5669A}" type="presParOf" srcId="{F6ED53D2-F50C-4F45-AF4B-410BE2319417}" destId="{454A6656-75E0-4E2E-B86D-116832BB3BCA}" srcOrd="4" destOrd="0" presId="urn:microsoft.com/office/officeart/2005/8/layout/cycle6"/>
    <dgm:cxn modelId="{7E4B45AC-C252-432B-A1B9-66764E4F218C}" type="presParOf" srcId="{F6ED53D2-F50C-4F45-AF4B-410BE2319417}" destId="{34A4D869-1F71-4DF4-97A5-1FDCF26A66D0}" srcOrd="5" destOrd="0" presId="urn:microsoft.com/office/officeart/2005/8/layout/cycle6"/>
    <dgm:cxn modelId="{A82ADFEC-6D8B-457F-AF94-4AAF0FBF661B}" type="presParOf" srcId="{F6ED53D2-F50C-4F45-AF4B-410BE2319417}" destId="{44A12DD4-C96E-4BC6-9810-E0862F68CCF6}" srcOrd="6" destOrd="0" presId="urn:microsoft.com/office/officeart/2005/8/layout/cycle6"/>
    <dgm:cxn modelId="{CEB45BCA-2042-4AE8-B69D-E3ECCAB7DAD3}" type="presParOf" srcId="{F6ED53D2-F50C-4F45-AF4B-410BE2319417}" destId="{B75529FD-4E2D-4316-A047-FBE806DFC01B}" srcOrd="7" destOrd="0" presId="urn:microsoft.com/office/officeart/2005/8/layout/cycle6"/>
    <dgm:cxn modelId="{9432499F-3983-4381-BB7D-729204456DE9}" type="presParOf" srcId="{F6ED53D2-F50C-4F45-AF4B-410BE2319417}" destId="{500617E9-9F46-4C22-91CC-A1C24E1FBC4F}" srcOrd="8" destOrd="0" presId="urn:microsoft.com/office/officeart/2005/8/layout/cycle6"/>
    <dgm:cxn modelId="{7B4CEC61-EE83-4828-B7C1-C399C608D210}" type="presParOf" srcId="{F6ED53D2-F50C-4F45-AF4B-410BE2319417}" destId="{0AFBD55A-5F96-48B4-BCA6-2D73B545DCC5}" srcOrd="9" destOrd="0" presId="urn:microsoft.com/office/officeart/2005/8/layout/cycle6"/>
    <dgm:cxn modelId="{27053480-9322-4A73-9192-5C8C0CEBBA15}" type="presParOf" srcId="{F6ED53D2-F50C-4F45-AF4B-410BE2319417}" destId="{883B1212-FA2B-4C09-97A8-7C8DC557FD93}" srcOrd="10" destOrd="0" presId="urn:microsoft.com/office/officeart/2005/8/layout/cycle6"/>
    <dgm:cxn modelId="{3F7E680F-10AA-4396-9C81-8183D3763EC4}" type="presParOf" srcId="{F6ED53D2-F50C-4F45-AF4B-410BE2319417}" destId="{4167C4F5-BAAD-4D08-A652-BAB93EEE5A15}" srcOrd="11" destOrd="0" presId="urn:microsoft.com/office/officeart/2005/8/layout/cycle6"/>
    <dgm:cxn modelId="{7632EDAA-4FBC-43B3-BF05-7C2D6C62C005}" type="presParOf" srcId="{F6ED53D2-F50C-4F45-AF4B-410BE2319417}" destId="{B1986A05-7568-48E2-B73F-73CF0E4F1E5D}" srcOrd="12" destOrd="0" presId="urn:microsoft.com/office/officeart/2005/8/layout/cycle6"/>
    <dgm:cxn modelId="{169A6600-BE21-48FE-9B15-9FC8B8CF36DD}" type="presParOf" srcId="{F6ED53D2-F50C-4F45-AF4B-410BE2319417}" destId="{F8C99FF7-9C70-411A-8A7B-183EAA38F6B2}" srcOrd="13" destOrd="0" presId="urn:microsoft.com/office/officeart/2005/8/layout/cycle6"/>
    <dgm:cxn modelId="{45AA0624-05C3-4941-9EF1-028626BA2F10}" type="presParOf" srcId="{F6ED53D2-F50C-4F45-AF4B-410BE2319417}" destId="{4BF14C03-62BE-49ED-A326-5C7D04914BE9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13EE6C-AE25-4419-A6CA-20DBEB6D0C58}">
      <dsp:nvSpPr>
        <dsp:cNvPr id="0" name=""/>
        <dsp:cNvSpPr/>
      </dsp:nvSpPr>
      <dsp:spPr>
        <a:xfrm>
          <a:off x="1806715" y="5006"/>
          <a:ext cx="4558395" cy="13667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 smtClean="0">
              <a:solidFill>
                <a:srgbClr val="FFFF00"/>
              </a:solidFill>
            </a:rPr>
            <a:t>বিশ্বের</a:t>
          </a:r>
          <a:r>
            <a:rPr lang="en-US" sz="3200" b="1" kern="1200" dirty="0" smtClean="0">
              <a:solidFill>
                <a:srgbClr val="FFFF00"/>
              </a:solidFill>
            </a:rPr>
            <a:t> </a:t>
          </a:r>
          <a:r>
            <a:rPr lang="en-US" sz="3200" b="1" kern="1200" dirty="0" err="1" smtClean="0">
              <a:solidFill>
                <a:srgbClr val="FFFF00"/>
              </a:solidFill>
            </a:rPr>
            <a:t>প্রাচীনতম</a:t>
          </a:r>
          <a:r>
            <a:rPr lang="en-US" sz="3200" b="1" kern="1200" dirty="0" smtClean="0">
              <a:solidFill>
                <a:srgbClr val="FFFF00"/>
              </a:solidFill>
            </a:rPr>
            <a:t> </a:t>
          </a:r>
          <a:r>
            <a:rPr lang="en-US" sz="3200" b="1" kern="1200" dirty="0" err="1" smtClean="0">
              <a:solidFill>
                <a:srgbClr val="FFFF00"/>
              </a:solidFill>
            </a:rPr>
            <a:t>সংগঠন</a:t>
          </a:r>
          <a:endParaRPr lang="en-US" sz="3200" b="1" kern="1200" dirty="0">
            <a:solidFill>
              <a:srgbClr val="FFFF00"/>
            </a:solidFill>
          </a:endParaRPr>
        </a:p>
      </dsp:txBody>
      <dsp:txXfrm>
        <a:off x="1873436" y="71727"/>
        <a:ext cx="4424953" cy="1233336"/>
      </dsp:txXfrm>
    </dsp:sp>
    <dsp:sp modelId="{93B0EBA6-76BE-4B3D-8943-46F2454231D3}">
      <dsp:nvSpPr>
        <dsp:cNvPr id="0" name=""/>
        <dsp:cNvSpPr/>
      </dsp:nvSpPr>
      <dsp:spPr>
        <a:xfrm>
          <a:off x="637187" y="961508"/>
          <a:ext cx="5455204" cy="5455204"/>
        </a:xfrm>
        <a:custGeom>
          <a:avLst/>
          <a:gdLst/>
          <a:ahLst/>
          <a:cxnLst/>
          <a:rect l="0" t="0" r="0" b="0"/>
          <a:pathLst>
            <a:path>
              <a:moveTo>
                <a:pt x="4175730" y="416165"/>
              </a:moveTo>
              <a:arcTo wR="2727602" hR="2727602" stAng="18124043" swAng="138423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5E4BBE-2D06-474D-A52C-49ACF1FA6D59}">
      <dsp:nvSpPr>
        <dsp:cNvPr id="0" name=""/>
        <dsp:cNvSpPr/>
      </dsp:nvSpPr>
      <dsp:spPr>
        <a:xfrm>
          <a:off x="4631834" y="2139148"/>
          <a:ext cx="3389106" cy="13660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 smtClean="0">
              <a:solidFill>
                <a:srgbClr val="FFFF00"/>
              </a:solidFill>
            </a:rPr>
            <a:t>ফলের</a:t>
          </a:r>
          <a:r>
            <a:rPr lang="en-US" sz="3200" b="1" kern="1200" dirty="0" smtClean="0">
              <a:solidFill>
                <a:srgbClr val="FFFF00"/>
              </a:solidFill>
            </a:rPr>
            <a:t> </a:t>
          </a:r>
          <a:r>
            <a:rPr lang="en-US" sz="3200" b="1" kern="1200" dirty="0" err="1" smtClean="0">
              <a:solidFill>
                <a:srgbClr val="FFFF00"/>
              </a:solidFill>
            </a:rPr>
            <a:t>দোকান</a:t>
          </a:r>
          <a:endParaRPr lang="en-US" sz="3200" b="1" kern="1200" dirty="0">
            <a:solidFill>
              <a:srgbClr val="FFFF00"/>
            </a:solidFill>
          </a:endParaRPr>
        </a:p>
      </dsp:txBody>
      <dsp:txXfrm>
        <a:off x="4698519" y="2205833"/>
        <a:ext cx="3255736" cy="1232671"/>
      </dsp:txXfrm>
    </dsp:sp>
    <dsp:sp modelId="{34A4D869-1F71-4DF4-97A5-1FDCF26A66D0}">
      <dsp:nvSpPr>
        <dsp:cNvPr id="0" name=""/>
        <dsp:cNvSpPr/>
      </dsp:nvSpPr>
      <dsp:spPr>
        <a:xfrm>
          <a:off x="1184301" y="1890726"/>
          <a:ext cx="5455204" cy="5455204"/>
        </a:xfrm>
        <a:custGeom>
          <a:avLst/>
          <a:gdLst/>
          <a:ahLst/>
          <a:cxnLst/>
          <a:rect l="0" t="0" r="0" b="0"/>
          <a:pathLst>
            <a:path>
              <a:moveTo>
                <a:pt x="5221866" y="1623764"/>
              </a:moveTo>
              <a:arcTo wR="2727602" hR="2727602" stAng="20167691" swAng="126496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A12DD4-C96E-4BC6-9810-E0862F68CCF6}">
      <dsp:nvSpPr>
        <dsp:cNvPr id="0" name=""/>
        <dsp:cNvSpPr/>
      </dsp:nvSpPr>
      <dsp:spPr>
        <a:xfrm>
          <a:off x="4419602" y="4495773"/>
          <a:ext cx="3605907" cy="13660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 smtClean="0">
              <a:solidFill>
                <a:srgbClr val="FFFF00"/>
              </a:solidFill>
            </a:rPr>
            <a:t>বিউটি</a:t>
          </a:r>
          <a:r>
            <a:rPr lang="en-US" sz="3200" b="1" kern="1200" dirty="0" smtClean="0">
              <a:solidFill>
                <a:srgbClr val="FFFF00"/>
              </a:solidFill>
            </a:rPr>
            <a:t> </a:t>
          </a:r>
          <a:r>
            <a:rPr lang="en-US" sz="3200" b="1" kern="1200" dirty="0" err="1" smtClean="0">
              <a:solidFill>
                <a:srgbClr val="FFFF00"/>
              </a:solidFill>
            </a:rPr>
            <a:t>পার্লার</a:t>
          </a:r>
          <a:endParaRPr lang="en-US" sz="3200" b="1" kern="1200" dirty="0">
            <a:solidFill>
              <a:srgbClr val="FFFF00"/>
            </a:solidFill>
          </a:endParaRPr>
        </a:p>
      </dsp:txBody>
      <dsp:txXfrm>
        <a:off x="4486287" y="4562458"/>
        <a:ext cx="3472537" cy="1232671"/>
      </dsp:txXfrm>
    </dsp:sp>
    <dsp:sp modelId="{500617E9-9F46-4C22-91CC-A1C24E1FBC4F}">
      <dsp:nvSpPr>
        <dsp:cNvPr id="0" name=""/>
        <dsp:cNvSpPr/>
      </dsp:nvSpPr>
      <dsp:spPr>
        <a:xfrm>
          <a:off x="1493022" y="668180"/>
          <a:ext cx="5455204" cy="5455204"/>
        </a:xfrm>
        <a:custGeom>
          <a:avLst/>
          <a:gdLst/>
          <a:ahLst/>
          <a:cxnLst/>
          <a:rect l="0" t="0" r="0" b="0"/>
          <a:pathLst>
            <a:path>
              <a:moveTo>
                <a:pt x="3872031" y="5203505"/>
              </a:moveTo>
              <a:arcTo wR="2727602" hR="2727602" stAng="3911540" swAng="297689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FBD55A-5F96-48B4-BCA6-2D73B545DCC5}">
      <dsp:nvSpPr>
        <dsp:cNvPr id="0" name=""/>
        <dsp:cNvSpPr/>
      </dsp:nvSpPr>
      <dsp:spPr>
        <a:xfrm>
          <a:off x="469570" y="4495783"/>
          <a:ext cx="3264229" cy="13660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 smtClean="0">
              <a:solidFill>
                <a:srgbClr val="FFFF00"/>
              </a:solidFill>
            </a:rPr>
            <a:t>সেলুন</a:t>
          </a:r>
          <a:r>
            <a:rPr lang="en-US" sz="3200" b="1" kern="1200" dirty="0" smtClean="0">
              <a:solidFill>
                <a:srgbClr val="FFFF00"/>
              </a:solidFill>
            </a:rPr>
            <a:t>, </a:t>
          </a:r>
          <a:r>
            <a:rPr lang="en-US" sz="3200" b="1" kern="1200" dirty="0" err="1" smtClean="0">
              <a:solidFill>
                <a:srgbClr val="FFFF00"/>
              </a:solidFill>
            </a:rPr>
            <a:t>লন্ড্রি</a:t>
          </a:r>
          <a:endParaRPr lang="en-US" sz="3200" b="1" kern="1200" dirty="0">
            <a:solidFill>
              <a:srgbClr val="FFFF00"/>
            </a:solidFill>
          </a:endParaRPr>
        </a:p>
      </dsp:txBody>
      <dsp:txXfrm>
        <a:off x="536255" y="4562468"/>
        <a:ext cx="3130859" cy="1232671"/>
      </dsp:txXfrm>
    </dsp:sp>
    <dsp:sp modelId="{4167C4F5-BAAD-4D08-A652-BAB93EEE5A15}">
      <dsp:nvSpPr>
        <dsp:cNvPr id="0" name=""/>
        <dsp:cNvSpPr/>
      </dsp:nvSpPr>
      <dsp:spPr>
        <a:xfrm>
          <a:off x="1632171" y="1370565"/>
          <a:ext cx="5455204" cy="5455204"/>
        </a:xfrm>
        <a:custGeom>
          <a:avLst/>
          <a:gdLst/>
          <a:ahLst/>
          <a:cxnLst/>
          <a:rect l="0" t="0" r="0" b="0"/>
          <a:pathLst>
            <a:path>
              <a:moveTo>
                <a:pt x="27600" y="3114647"/>
              </a:moveTo>
              <a:arcTo wR="2727602" hR="2727602" stAng="10310533" swAng="132807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986A05-7568-48E2-B73F-73CF0E4F1E5D}">
      <dsp:nvSpPr>
        <dsp:cNvPr id="0" name=""/>
        <dsp:cNvSpPr/>
      </dsp:nvSpPr>
      <dsp:spPr>
        <a:xfrm>
          <a:off x="175371" y="2062969"/>
          <a:ext cx="3273560" cy="13660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 smtClean="0">
              <a:solidFill>
                <a:srgbClr val="FFFF00"/>
              </a:solidFill>
            </a:rPr>
            <a:t>কাপড়ের</a:t>
          </a:r>
          <a:r>
            <a:rPr lang="en-US" sz="3200" b="1" kern="1200" dirty="0" smtClean="0">
              <a:solidFill>
                <a:srgbClr val="FFFF00"/>
              </a:solidFill>
            </a:rPr>
            <a:t> </a:t>
          </a:r>
          <a:r>
            <a:rPr lang="en-US" sz="3200" b="1" kern="1200" dirty="0" err="1" smtClean="0">
              <a:solidFill>
                <a:srgbClr val="FFFF00"/>
              </a:solidFill>
            </a:rPr>
            <a:t>দোকান</a:t>
          </a:r>
          <a:endParaRPr lang="en-US" sz="3200" b="1" kern="1200" dirty="0">
            <a:solidFill>
              <a:srgbClr val="FFFF00"/>
            </a:solidFill>
          </a:endParaRPr>
        </a:p>
      </dsp:txBody>
      <dsp:txXfrm>
        <a:off x="242056" y="2129654"/>
        <a:ext cx="3140190" cy="1232671"/>
      </dsp:txXfrm>
    </dsp:sp>
    <dsp:sp modelId="{4BF14C03-62BE-49ED-A326-5C7D04914BE9}">
      <dsp:nvSpPr>
        <dsp:cNvPr id="0" name=""/>
        <dsp:cNvSpPr/>
      </dsp:nvSpPr>
      <dsp:spPr>
        <a:xfrm>
          <a:off x="2018472" y="975837"/>
          <a:ext cx="5455204" cy="5455204"/>
        </a:xfrm>
        <a:custGeom>
          <a:avLst/>
          <a:gdLst/>
          <a:ahLst/>
          <a:cxnLst/>
          <a:rect l="0" t="0" r="0" b="0"/>
          <a:pathLst>
            <a:path>
              <a:moveTo>
                <a:pt x="554668" y="1078914"/>
              </a:moveTo>
              <a:arcTo wR="2727602" hR="2727602" stAng="13031339" swAng="128017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split orient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split orient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split orient="vert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914400"/>
            <a:ext cx="5334000" cy="2646878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sz="115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800px_COLOURBOX278718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2018" y="3733800"/>
            <a:ext cx="5595582" cy="2743200"/>
          </a:xfrm>
          <a:prstGeom prst="rect">
            <a:avLst/>
          </a:prstGeom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600200" y="914400"/>
            <a:ext cx="6019800" cy="5257800"/>
            <a:chOff x="2586446" y="757646"/>
            <a:chExt cx="4990011" cy="4310743"/>
          </a:xfrm>
        </p:grpSpPr>
        <p:sp>
          <p:nvSpPr>
            <p:cNvPr id="3" name="Rectangle 2"/>
            <p:cNvSpPr/>
            <p:nvPr/>
          </p:nvSpPr>
          <p:spPr>
            <a:xfrm>
              <a:off x="3291840" y="2299062"/>
              <a:ext cx="3474720" cy="231212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Isosceles Triangle 3"/>
            <p:cNvSpPr/>
            <p:nvPr/>
          </p:nvSpPr>
          <p:spPr>
            <a:xfrm>
              <a:off x="2586446" y="757646"/>
              <a:ext cx="4990011" cy="1672045"/>
            </a:xfrm>
            <a:prstGeom prst="triangl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4663440" y="3252651"/>
              <a:ext cx="587829" cy="1358537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618411" y="3592286"/>
              <a:ext cx="352698" cy="313508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904412" y="3592286"/>
              <a:ext cx="352698" cy="313508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821577" y="4428309"/>
              <a:ext cx="4441372" cy="64008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685800" y="1981200"/>
            <a:ext cx="8001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        </a:t>
            </a:r>
            <a:r>
              <a:rPr lang="en-US" sz="6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66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একমালিকানা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ব্যবসায়ের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বৈশিষ্ট্যগুলো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ব্যবসায়ের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সুবিধা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অসুবিধা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ছকের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66801" y="3429000"/>
            <a:ext cx="6781800" cy="1569660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isometricTopUp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9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9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 descr="FlippantRewardingHusky-size_restricted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685800"/>
            <a:ext cx="5943600" cy="1981200"/>
          </a:xfrm>
          <a:prstGeom prst="rect">
            <a:avLst/>
          </a:prstGeom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2209800" y="1143000"/>
            <a:ext cx="4267200" cy="1371600"/>
          </a:xfrm>
          <a:prstGeom prst="flowChartTerminator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5400" dirty="0">
              <a:solidFill>
                <a:srgbClr val="FFFF00"/>
              </a:solidFill>
            </a:endParaRPr>
          </a:p>
        </p:txBody>
      </p:sp>
      <p:sp>
        <p:nvSpPr>
          <p:cNvPr id="3" name="Flowchart: Alternate Process 2"/>
          <p:cNvSpPr/>
          <p:nvPr/>
        </p:nvSpPr>
        <p:spPr>
          <a:xfrm>
            <a:off x="1905000" y="2590800"/>
            <a:ext cx="5029200" cy="3200400"/>
          </a:xfrm>
          <a:prstGeom prst="flowChartAlternateProcess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মোঃ মশিউর রহমান</a:t>
            </a:r>
            <a:r>
              <a:rPr lang="bn-BD" sz="4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4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2800" dirty="0"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সহকারী শিক্ষক (কম্পিউটার</a:t>
            </a:r>
            <a:r>
              <a:rPr lang="bn-BD" sz="28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) </a:t>
            </a:r>
            <a:r>
              <a:rPr lang="bn-BD" sz="3200" dirty="0"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3200" dirty="0"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32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মোকামিয়া মাধ্যমিক </a:t>
            </a:r>
            <a:r>
              <a:rPr lang="bn-BD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বিদ্যালায় </a:t>
            </a:r>
            <a:r>
              <a:rPr lang="bn-BD" sz="32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32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3200" dirty="0">
                <a:latin typeface="NikoshBAN" pitchFamily="2" charset="0"/>
                <a:cs typeface="NikoshBAN" pitchFamily="2" charset="0"/>
              </a:rPr>
              <a:t>বেতাগী, বরগুনা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2000" dirty="0" smtClean="0">
                <a:latin typeface="NikoshBAN" pitchFamily="2" charset="0"/>
                <a:cs typeface="NikoshBAN" pitchFamily="2" charset="0"/>
              </a:rPr>
              <a:t>Email-modernbetagi@gmail.com</a:t>
            </a:r>
            <a:endParaRPr lang="bn-BD" sz="2000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0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9000" y="3352800"/>
            <a:ext cx="1438656" cy="180136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600" y="76200"/>
            <a:ext cx="2057400" cy="270821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2" name="TextBox 1"/>
          <p:cNvSpPr txBox="1"/>
          <p:nvPr/>
        </p:nvSpPr>
        <p:spPr>
          <a:xfrm>
            <a:off x="457200" y="2770525"/>
            <a:ext cx="8305800" cy="3477875"/>
          </a:xfrm>
          <a:prstGeom prst="rect">
            <a:avLst/>
          </a:prstGeom>
          <a:ln w="76200"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ব্যবসায়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উদ্যোগ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চতুর্থ</a:t>
            </a:r>
            <a:endParaRPr lang="en-US" sz="44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bn-IN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শিরোনাম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মালিকানার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ভিত্তিতে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ব্যবসায়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দশম </a:t>
            </a:r>
            <a:endParaRPr lang="en-US" sz="44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: ৫০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44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Terminator 2"/>
          <p:cNvSpPr/>
          <p:nvPr/>
        </p:nvSpPr>
        <p:spPr>
          <a:xfrm>
            <a:off x="2286000" y="1066800"/>
            <a:ext cx="4267200" cy="1371600"/>
          </a:xfrm>
          <a:prstGeom prst="flowChartTerminator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bn-BD" sz="5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4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40"/>
                            </p:stCondLst>
                            <p:childTnLst>
                              <p:par>
                                <p:cTn id="17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440"/>
                            </p:stCondLst>
                            <p:childTnLst>
                              <p:par>
                                <p:cTn id="23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nd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38800" y="4267200"/>
            <a:ext cx="3206229" cy="2133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 descr="nnnn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33600" y="3048000"/>
            <a:ext cx="3208233" cy="2133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 descr="1_27297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" y="533400"/>
            <a:ext cx="3276600" cy="2184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Picture 7" descr="images66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24600" y="838200"/>
            <a:ext cx="2324100" cy="3098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390942"/>
            <a:ext cx="8001000" cy="2123658"/>
          </a:xfrm>
          <a:prstGeom prst="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6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শিরোনাম</a:t>
            </a:r>
            <a:r>
              <a:rPr lang="en-US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:</a:t>
            </a:r>
          </a:p>
          <a:p>
            <a:pPr algn="r"/>
            <a:r>
              <a:rPr lang="en-US" sz="6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একমালিকানা</a:t>
            </a:r>
            <a:r>
              <a:rPr lang="en-US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ব্যবসায়</a:t>
            </a:r>
            <a:endParaRPr lang="en-US" sz="6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2743200"/>
            <a:ext cx="79248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ফল</a:t>
            </a:r>
            <a:endParaRPr lang="en-US" sz="4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---</a:t>
            </a:r>
          </a:p>
          <a:p>
            <a:pPr>
              <a:buFont typeface="Wingdings" pitchFamily="2" charset="2"/>
              <a:buChar char="q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একমালিকানা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ব্যবসায়ের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সুবিধা-অসুবিধা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q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একমালিকানা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ব্যবসায়ের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উপযুক্ত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ক্ষেত্রসমূহ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জনপ্রিয়তার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কারণগুলো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609600" y="685800"/>
          <a:ext cx="76200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3AC2217-3233-4A31-8FCE-6C5643DA29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graphicEl>
                                              <a:dgm id="{63AC2217-3233-4A31-8FCE-6C5643DA29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graphicEl>
                                              <a:dgm id="{63AC2217-3233-4A31-8FCE-6C5643DA29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3E838FA-E81E-4CCE-B447-69B58DE4E7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graphicEl>
                                              <a:dgm id="{23E838FA-E81E-4CCE-B447-69B58DE4E7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graphicEl>
                                              <a:dgm id="{23E838FA-E81E-4CCE-B447-69B58DE4E7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6BB0A40-3AE5-414C-B5AF-F2F9F107F1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>
                                            <p:graphicEl>
                                              <a:dgm id="{66BB0A40-3AE5-414C-B5AF-F2F9F107F1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>
                                            <p:graphicEl>
                                              <a:dgm id="{66BB0A40-3AE5-414C-B5AF-F2F9F107F1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9BAAC08-E18B-4366-A2E8-057DA19FFD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">
                                            <p:graphicEl>
                                              <a:dgm id="{B9BAAC08-E18B-4366-A2E8-057DA19FFD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">
                                            <p:graphicEl>
                                              <a:dgm id="{B9BAAC08-E18B-4366-A2E8-057DA19FFD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C56E867-F588-4B5B-A0A0-A169CE91C9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">
                                            <p:graphicEl>
                                              <a:dgm id="{0C56E867-F588-4B5B-A0A0-A169CE91C9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">
                                            <p:graphicEl>
                                              <a:dgm id="{0C56E867-F588-4B5B-A0A0-A169CE91C9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2159B37-EBEF-4E31-8A28-CF4941C012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">
                                            <p:graphicEl>
                                              <a:dgm id="{92159B37-EBEF-4E31-8A28-CF4941C012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">
                                            <p:graphicEl>
                                              <a:dgm id="{92159B37-EBEF-4E31-8A28-CF4941C012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EB0CA43-672B-4B05-9AE9-D43DA40693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">
                                            <p:graphicEl>
                                              <a:dgm id="{8EB0CA43-672B-4B05-9AE9-D43DA40693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">
                                            <p:graphicEl>
                                              <a:dgm id="{8EB0CA43-672B-4B05-9AE9-D43DA40693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6600F31-36E8-43E6-9DC7-5415B312C8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">
                                            <p:graphicEl>
                                              <a:dgm id="{D6600F31-36E8-43E6-9DC7-5415B312C8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">
                                            <p:graphicEl>
                                              <a:dgm id="{D6600F31-36E8-43E6-9DC7-5415B312C8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C3B4748-FE3C-44B1-8E7E-CE4D0E8787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">
                                            <p:graphicEl>
                                              <a:dgm id="{1C3B4748-FE3C-44B1-8E7E-CE4D0E8787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">
                                            <p:graphicEl>
                                              <a:dgm id="{1C3B4748-FE3C-44B1-8E7E-CE4D0E8787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457200" y="228600"/>
          <a:ext cx="83820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143000"/>
            <a:ext cx="80772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             </a:t>
            </a:r>
            <a:r>
              <a:rPr lang="en-US" sz="6000" b="1" dirty="0" err="1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6000" b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8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en-US" sz="4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		</a:t>
            </a:r>
          </a:p>
          <a:p>
            <a:endParaRPr lang="en-US" sz="40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একমালিকানা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ব্যবসায়ের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তিনটি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sz="40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একমালিকানা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ব্যবসায়ের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তিন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উপযুক্ত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ক্ষেত্র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219200"/>
            <a:ext cx="8382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3600" b="1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মালিকানাভিত্তিতে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ব্যবসায়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সংগঠনকে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ভাবে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?</a:t>
            </a:r>
            <a:endParaRPr lang="en-US" sz="36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2.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সবচেয়ে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প্রাচীনতম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ব্যবসায়ের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সংগঠনের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3.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ইউরোপ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আমেরিকায়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মালিকানাভিত্তিক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ব্যবসায়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শতাংশ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?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4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288</TotalTime>
  <Words>136</Words>
  <Application>Microsoft Office PowerPoint</Application>
  <PresentationFormat>On-screen Show (4:3)</PresentationFormat>
  <Paragraphs>46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ICT_LAB</cp:lastModifiedBy>
  <cp:revision>64</cp:revision>
  <dcterms:created xsi:type="dcterms:W3CDTF">2006-08-16T00:00:00Z</dcterms:created>
  <dcterms:modified xsi:type="dcterms:W3CDTF">2020-03-08T17:29:13Z</dcterms:modified>
</cp:coreProperties>
</file>